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1"/>
  </p:notesMasterIdLst>
  <p:sldIdLst>
    <p:sldId id="256" r:id="rId5"/>
    <p:sldId id="277" r:id="rId6"/>
    <p:sldId id="278" r:id="rId7"/>
    <p:sldId id="279" r:id="rId8"/>
    <p:sldId id="285" r:id="rId9"/>
    <p:sldId id="280" r:id="rId10"/>
    <p:sldId id="281" r:id="rId11"/>
    <p:sldId id="282" r:id="rId12"/>
    <p:sldId id="287" r:id="rId13"/>
    <p:sldId id="301" r:id="rId14"/>
    <p:sldId id="305" r:id="rId15"/>
    <p:sldId id="295" r:id="rId16"/>
    <p:sldId id="321" r:id="rId17"/>
    <p:sldId id="322" r:id="rId18"/>
    <p:sldId id="296" r:id="rId19"/>
    <p:sldId id="298" r:id="rId20"/>
    <p:sldId id="299" r:id="rId21"/>
    <p:sldId id="300" r:id="rId22"/>
    <p:sldId id="319" r:id="rId23"/>
    <p:sldId id="304" r:id="rId24"/>
    <p:sldId id="302" r:id="rId25"/>
    <p:sldId id="297" r:id="rId26"/>
    <p:sldId id="316" r:id="rId27"/>
    <p:sldId id="303" r:id="rId28"/>
    <p:sldId id="307" r:id="rId29"/>
    <p:sldId id="318" r:id="rId30"/>
    <p:sldId id="309" r:id="rId31"/>
    <p:sldId id="308" r:id="rId32"/>
    <p:sldId id="314" r:id="rId33"/>
    <p:sldId id="315" r:id="rId34"/>
    <p:sldId id="311" r:id="rId35"/>
    <p:sldId id="312" r:id="rId36"/>
    <p:sldId id="310" r:id="rId37"/>
    <p:sldId id="320" r:id="rId38"/>
    <p:sldId id="317" r:id="rId39"/>
    <p:sldId id="258" r:id="rId4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14" autoAdjust="0"/>
    <p:restoredTop sz="83483" autoAdjust="0"/>
  </p:normalViewPr>
  <p:slideViewPr>
    <p:cSldViewPr snapToGrid="0">
      <p:cViewPr varScale="1">
        <p:scale>
          <a:sx n="81" d="100"/>
          <a:sy n="81" d="100"/>
        </p:scale>
        <p:origin x="62"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_rels/data3.xml.rels><?xml version="1.0" encoding="UTF-8" standalone="yes"?>
<Relationships xmlns="http://schemas.openxmlformats.org/package/2006/relationships"><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_rels/drawing3.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58A3D6-77B3-4A2D-9495-D8A0007BEC4B}" type="doc">
      <dgm:prSet loTypeId="urn:microsoft.com/office/officeart/2005/8/layout/vList3" loCatId="picture" qsTypeId="urn:microsoft.com/office/officeart/2005/8/quickstyle/simple1" qsCatId="simple" csTypeId="urn:microsoft.com/office/officeart/2005/8/colors/colorful5" csCatId="colorful" phldr="1"/>
      <dgm:spPr/>
    </dgm:pt>
    <dgm:pt modelId="{5C364673-7345-474B-A524-0BAB72C44783}">
      <dgm:prSet custT="1"/>
      <dgm:spPr/>
      <dgm:t>
        <a:bodyPr/>
        <a:lstStyle/>
        <a:p>
          <a:r>
            <a:rPr lang="en-US" sz="1800" dirty="0" smtClean="0"/>
            <a:t>Hannah Stewart</a:t>
          </a:r>
        </a:p>
        <a:p>
          <a:r>
            <a:rPr lang="en-US" sz="1800" dirty="0" smtClean="0"/>
            <a:t>Coordinator of Prevention &amp; Specialized Advocacy</a:t>
          </a:r>
          <a:endParaRPr lang="en-US" sz="1800" dirty="0"/>
        </a:p>
      </dgm:t>
    </dgm:pt>
    <dgm:pt modelId="{92832D73-A057-4F17-96E3-386D6FAEBF12}" type="parTrans" cxnId="{729359D7-B84B-4ECE-9154-BCFDEBA98CEA}">
      <dgm:prSet/>
      <dgm:spPr/>
      <dgm:t>
        <a:bodyPr/>
        <a:lstStyle/>
        <a:p>
          <a:endParaRPr lang="en-US"/>
        </a:p>
      </dgm:t>
    </dgm:pt>
    <dgm:pt modelId="{630B29D6-551A-4A3B-8C6C-D6FD9D2CEFD8}" type="sibTrans" cxnId="{729359D7-B84B-4ECE-9154-BCFDEBA98CEA}">
      <dgm:prSet/>
      <dgm:spPr/>
      <dgm:t>
        <a:bodyPr/>
        <a:lstStyle/>
        <a:p>
          <a:endParaRPr lang="en-US"/>
        </a:p>
      </dgm:t>
    </dgm:pt>
    <dgm:pt modelId="{D00FCC66-2250-4BCD-B73B-580A915FCE5A}">
      <dgm:prSet custT="1"/>
      <dgm:spPr/>
      <dgm:t>
        <a:bodyPr/>
        <a:lstStyle/>
        <a:p>
          <a:r>
            <a:rPr lang="en-US" sz="1800" dirty="0" smtClean="0">
              <a:latin typeface="Calibri" panose="020F0502020204030204"/>
              <a:ea typeface="+mn-ea"/>
              <a:cs typeface="+mn-cs"/>
            </a:rPr>
            <a:t>Kharimah Dessow</a:t>
          </a:r>
        </a:p>
        <a:p>
          <a:r>
            <a:rPr lang="en-US" sz="1800" dirty="0" smtClean="0">
              <a:latin typeface="Calibri" panose="020F0502020204030204"/>
              <a:ea typeface="+mn-ea"/>
              <a:cs typeface="+mn-cs"/>
            </a:rPr>
            <a:t>Attorney</a:t>
          </a:r>
        </a:p>
        <a:p>
          <a:r>
            <a:rPr lang="en-US" sz="1800" dirty="0" smtClean="0">
              <a:latin typeface="Calibri" panose="020F0502020204030204"/>
              <a:ea typeface="+mn-ea"/>
              <a:cs typeface="+mn-cs"/>
            </a:rPr>
            <a:t>Legal Assistance to Victims Program</a:t>
          </a:r>
        </a:p>
      </dgm:t>
    </dgm:pt>
    <dgm:pt modelId="{37AEA7DF-7E45-4F1B-A97C-FDC50EC08FA8}" type="parTrans" cxnId="{329F4582-346D-403D-8F2C-1AA096A25C2B}">
      <dgm:prSet/>
      <dgm:spPr/>
      <dgm:t>
        <a:bodyPr/>
        <a:lstStyle/>
        <a:p>
          <a:endParaRPr lang="en-US"/>
        </a:p>
      </dgm:t>
    </dgm:pt>
    <dgm:pt modelId="{E67FA4D6-0FDD-4E66-839C-EF1CAB646297}" type="sibTrans" cxnId="{329F4582-346D-403D-8F2C-1AA096A25C2B}">
      <dgm:prSet/>
      <dgm:spPr/>
      <dgm:t>
        <a:bodyPr/>
        <a:lstStyle/>
        <a:p>
          <a:endParaRPr lang="en-US"/>
        </a:p>
      </dgm:t>
    </dgm:pt>
    <dgm:pt modelId="{A8C8F9A0-8D1D-4027-92C6-1B70F8F6BF52}" type="pres">
      <dgm:prSet presAssocID="{2858A3D6-77B3-4A2D-9495-D8A0007BEC4B}" presName="linearFlow" presStyleCnt="0">
        <dgm:presLayoutVars>
          <dgm:dir/>
          <dgm:resizeHandles val="exact"/>
        </dgm:presLayoutVars>
      </dgm:prSet>
      <dgm:spPr/>
    </dgm:pt>
    <dgm:pt modelId="{E48C2E6E-F114-4B99-960A-7D065E57140E}" type="pres">
      <dgm:prSet presAssocID="{5C364673-7345-474B-A524-0BAB72C44783}" presName="composite" presStyleCnt="0"/>
      <dgm:spPr/>
    </dgm:pt>
    <dgm:pt modelId="{FC4DD23D-D95C-4750-84D0-4B6FCBD3235A}" type="pres">
      <dgm:prSet presAssocID="{5C364673-7345-474B-A524-0BAB72C44783}" presName="imgShp" presStyleLbl="fgImgPlace1" presStyleIdx="0" presStyleCnt="2"/>
      <dgm:spPr>
        <a:blipFill rotWithShape="1">
          <a:blip xmlns:r="http://schemas.openxmlformats.org/officeDocument/2006/relationships" r:embed="rId1"/>
          <a:stretch>
            <a:fillRect/>
          </a:stretch>
        </a:blipFill>
      </dgm:spPr>
    </dgm:pt>
    <dgm:pt modelId="{FD62DCAF-3670-4F36-A653-077727BEEB42}" type="pres">
      <dgm:prSet presAssocID="{5C364673-7345-474B-A524-0BAB72C44783}" presName="txShp" presStyleLbl="node1" presStyleIdx="0" presStyleCnt="2" custScaleX="127578">
        <dgm:presLayoutVars>
          <dgm:bulletEnabled val="1"/>
        </dgm:presLayoutVars>
      </dgm:prSet>
      <dgm:spPr/>
      <dgm:t>
        <a:bodyPr/>
        <a:lstStyle/>
        <a:p>
          <a:endParaRPr lang="en-US"/>
        </a:p>
      </dgm:t>
    </dgm:pt>
    <dgm:pt modelId="{CBAEA3CA-C4E6-47BF-A53A-6974F7B086BC}" type="pres">
      <dgm:prSet presAssocID="{630B29D6-551A-4A3B-8C6C-D6FD9D2CEFD8}" presName="spacing" presStyleCnt="0"/>
      <dgm:spPr/>
    </dgm:pt>
    <dgm:pt modelId="{5B269CC7-26EC-4DFB-832F-FC2174A3C773}" type="pres">
      <dgm:prSet presAssocID="{D00FCC66-2250-4BCD-B73B-580A915FCE5A}" presName="composite" presStyleCnt="0"/>
      <dgm:spPr/>
    </dgm:pt>
    <dgm:pt modelId="{9ED09A36-5093-43B0-BF75-8091B3963A52}" type="pres">
      <dgm:prSet presAssocID="{D00FCC66-2250-4BCD-B73B-580A915FCE5A}" presName="imgShp" presStyleLbl="fgImgPlace1" presStyleIdx="1" presStyleCnt="2" custLinFactNeighborX="-4115" custLinFactNeighborY="-4460"/>
      <dgm:spPr>
        <a:blipFill rotWithShape="1">
          <a:blip xmlns:r="http://schemas.openxmlformats.org/officeDocument/2006/relationships" r:embed="rId2"/>
          <a:stretch>
            <a:fillRect/>
          </a:stretch>
        </a:blipFill>
      </dgm:spPr>
    </dgm:pt>
    <dgm:pt modelId="{A5AC5582-DB40-46D3-9F9A-6B718344D62B}" type="pres">
      <dgm:prSet presAssocID="{D00FCC66-2250-4BCD-B73B-580A915FCE5A}" presName="txShp" presStyleLbl="node1" presStyleIdx="1" presStyleCnt="2" custScaleX="129823">
        <dgm:presLayoutVars>
          <dgm:bulletEnabled val="1"/>
        </dgm:presLayoutVars>
      </dgm:prSet>
      <dgm:spPr/>
      <dgm:t>
        <a:bodyPr/>
        <a:lstStyle/>
        <a:p>
          <a:endParaRPr lang="en-US"/>
        </a:p>
      </dgm:t>
    </dgm:pt>
  </dgm:ptLst>
  <dgm:cxnLst>
    <dgm:cxn modelId="{5783B21F-882C-48E5-B992-935F58CDEEE1}" type="presOf" srcId="{5C364673-7345-474B-A524-0BAB72C44783}" destId="{FD62DCAF-3670-4F36-A653-077727BEEB42}" srcOrd="0" destOrd="0" presId="urn:microsoft.com/office/officeart/2005/8/layout/vList3"/>
    <dgm:cxn modelId="{15CCB5E5-22AC-4E41-A0CF-104CEE2C3776}" type="presOf" srcId="{2858A3D6-77B3-4A2D-9495-D8A0007BEC4B}" destId="{A8C8F9A0-8D1D-4027-92C6-1B70F8F6BF52}" srcOrd="0" destOrd="0" presId="urn:microsoft.com/office/officeart/2005/8/layout/vList3"/>
    <dgm:cxn modelId="{329F4582-346D-403D-8F2C-1AA096A25C2B}" srcId="{2858A3D6-77B3-4A2D-9495-D8A0007BEC4B}" destId="{D00FCC66-2250-4BCD-B73B-580A915FCE5A}" srcOrd="1" destOrd="0" parTransId="{37AEA7DF-7E45-4F1B-A97C-FDC50EC08FA8}" sibTransId="{E67FA4D6-0FDD-4E66-839C-EF1CAB646297}"/>
    <dgm:cxn modelId="{06ECC0D7-4B5E-4558-A34F-4B95D64ECC68}" type="presOf" srcId="{D00FCC66-2250-4BCD-B73B-580A915FCE5A}" destId="{A5AC5582-DB40-46D3-9F9A-6B718344D62B}" srcOrd="0" destOrd="0" presId="urn:microsoft.com/office/officeart/2005/8/layout/vList3"/>
    <dgm:cxn modelId="{729359D7-B84B-4ECE-9154-BCFDEBA98CEA}" srcId="{2858A3D6-77B3-4A2D-9495-D8A0007BEC4B}" destId="{5C364673-7345-474B-A524-0BAB72C44783}" srcOrd="0" destOrd="0" parTransId="{92832D73-A057-4F17-96E3-386D6FAEBF12}" sibTransId="{630B29D6-551A-4A3B-8C6C-D6FD9D2CEFD8}"/>
    <dgm:cxn modelId="{C56775E7-081C-4078-AA5E-7A772D3D86EB}" type="presParOf" srcId="{A8C8F9A0-8D1D-4027-92C6-1B70F8F6BF52}" destId="{E48C2E6E-F114-4B99-960A-7D065E57140E}" srcOrd="0" destOrd="0" presId="urn:microsoft.com/office/officeart/2005/8/layout/vList3"/>
    <dgm:cxn modelId="{79EE9A8C-5211-4B7A-A4FE-F0147637ADDB}" type="presParOf" srcId="{E48C2E6E-F114-4B99-960A-7D065E57140E}" destId="{FC4DD23D-D95C-4750-84D0-4B6FCBD3235A}" srcOrd="0" destOrd="0" presId="urn:microsoft.com/office/officeart/2005/8/layout/vList3"/>
    <dgm:cxn modelId="{8904DCBB-ABEC-4971-9013-EF239FF5C8D4}" type="presParOf" srcId="{E48C2E6E-F114-4B99-960A-7D065E57140E}" destId="{FD62DCAF-3670-4F36-A653-077727BEEB42}" srcOrd="1" destOrd="0" presId="urn:microsoft.com/office/officeart/2005/8/layout/vList3"/>
    <dgm:cxn modelId="{0D622DCF-9DD1-4D9A-A666-5460EC334C25}" type="presParOf" srcId="{A8C8F9A0-8D1D-4027-92C6-1B70F8F6BF52}" destId="{CBAEA3CA-C4E6-47BF-A53A-6974F7B086BC}" srcOrd="1" destOrd="0" presId="urn:microsoft.com/office/officeart/2005/8/layout/vList3"/>
    <dgm:cxn modelId="{D151BA5E-F6CF-4DFD-B277-E1FBEEC3E728}" type="presParOf" srcId="{A8C8F9A0-8D1D-4027-92C6-1B70F8F6BF52}" destId="{5B269CC7-26EC-4DFB-832F-FC2174A3C773}" srcOrd="2" destOrd="0" presId="urn:microsoft.com/office/officeart/2005/8/layout/vList3"/>
    <dgm:cxn modelId="{F08F0DE3-AE9F-49C3-88AF-A922A6867759}" type="presParOf" srcId="{5B269CC7-26EC-4DFB-832F-FC2174A3C773}" destId="{9ED09A36-5093-43B0-BF75-8091B3963A52}" srcOrd="0" destOrd="0" presId="urn:microsoft.com/office/officeart/2005/8/layout/vList3"/>
    <dgm:cxn modelId="{6698DB12-7499-46A1-891E-C9E9042E7BFD}" type="presParOf" srcId="{5B269CC7-26EC-4DFB-832F-FC2174A3C773}" destId="{A5AC5582-DB40-46D3-9F9A-6B718344D62B}"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410EA72-C089-472F-BD63-94F46F4D553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66021F6-CA55-40DB-A507-DD68B6817E9F}">
      <dgm:prSet phldrT="[Text]"/>
      <dgm:spPr/>
      <dgm:t>
        <a:bodyPr/>
        <a:lstStyle/>
        <a:p>
          <a:r>
            <a:rPr lang="en-US" dirty="0" smtClean="0"/>
            <a:t>Previous</a:t>
          </a:r>
          <a:endParaRPr lang="en-US" dirty="0"/>
        </a:p>
      </dgm:t>
    </dgm:pt>
    <dgm:pt modelId="{FF79BA5C-B0BC-4CE9-987E-85A293A2A4EF}" type="parTrans" cxnId="{CECF9092-4F14-4820-8734-10785F4F5A9F}">
      <dgm:prSet/>
      <dgm:spPr/>
      <dgm:t>
        <a:bodyPr/>
        <a:lstStyle/>
        <a:p>
          <a:endParaRPr lang="en-US"/>
        </a:p>
      </dgm:t>
    </dgm:pt>
    <dgm:pt modelId="{680D8720-2A92-4F4D-AEF2-CD80E2E670DE}" type="sibTrans" cxnId="{CECF9092-4F14-4820-8734-10785F4F5A9F}">
      <dgm:prSet/>
      <dgm:spPr/>
      <dgm:t>
        <a:bodyPr/>
        <a:lstStyle/>
        <a:p>
          <a:endParaRPr lang="en-US"/>
        </a:p>
      </dgm:t>
    </dgm:pt>
    <dgm:pt modelId="{B3266942-BC74-4316-BDF0-8F65E51E8803}">
      <dgm:prSet phldrT="[Text]"/>
      <dgm:spPr/>
      <dgm:t>
        <a:bodyPr/>
        <a:lstStyle/>
        <a:p>
          <a:r>
            <a:rPr lang="en-US" dirty="0" smtClean="0"/>
            <a:t>Title IX violation if school does not institute a “reasonable response”</a:t>
          </a:r>
          <a:endParaRPr lang="en-US" dirty="0"/>
        </a:p>
      </dgm:t>
    </dgm:pt>
    <dgm:pt modelId="{537D9ABA-5DA3-4744-9373-4D7A2147CD44}" type="parTrans" cxnId="{1F64C05C-07ED-4DF6-AD76-7D05FDED999E}">
      <dgm:prSet/>
      <dgm:spPr/>
      <dgm:t>
        <a:bodyPr/>
        <a:lstStyle/>
        <a:p>
          <a:endParaRPr lang="en-US"/>
        </a:p>
      </dgm:t>
    </dgm:pt>
    <dgm:pt modelId="{F2756262-49FB-46C5-B2BC-0445B9C3E82B}" type="sibTrans" cxnId="{1F64C05C-07ED-4DF6-AD76-7D05FDED999E}">
      <dgm:prSet/>
      <dgm:spPr/>
      <dgm:t>
        <a:bodyPr/>
        <a:lstStyle/>
        <a:p>
          <a:endParaRPr lang="en-US"/>
        </a:p>
      </dgm:t>
    </dgm:pt>
    <dgm:pt modelId="{15B90244-00D0-4228-9E5E-FEF35FF96D89}">
      <dgm:prSet phldrT="[Text]"/>
      <dgm:spPr/>
      <dgm:t>
        <a:bodyPr/>
        <a:lstStyle/>
        <a:p>
          <a:r>
            <a:rPr lang="en-US" dirty="0" smtClean="0"/>
            <a:t>New</a:t>
          </a:r>
          <a:endParaRPr lang="en-US" dirty="0"/>
        </a:p>
      </dgm:t>
    </dgm:pt>
    <dgm:pt modelId="{AB593DB1-8994-403D-B10F-093B3C40EDF8}" type="parTrans" cxnId="{51DE90DA-DAC5-4560-9F77-4793618CCF0C}">
      <dgm:prSet/>
      <dgm:spPr/>
      <dgm:t>
        <a:bodyPr/>
        <a:lstStyle/>
        <a:p>
          <a:endParaRPr lang="en-US"/>
        </a:p>
      </dgm:t>
    </dgm:pt>
    <dgm:pt modelId="{E85E7631-70CA-4165-9894-7C53FA799C65}" type="sibTrans" cxnId="{51DE90DA-DAC5-4560-9F77-4793618CCF0C}">
      <dgm:prSet/>
      <dgm:spPr/>
      <dgm:t>
        <a:bodyPr/>
        <a:lstStyle/>
        <a:p>
          <a:endParaRPr lang="en-US"/>
        </a:p>
      </dgm:t>
    </dgm:pt>
    <dgm:pt modelId="{72B1447D-5555-4FED-9651-DB7FCA12BC94}">
      <dgm:prSet phldrT="[Text]"/>
      <dgm:spPr/>
      <dgm:t>
        <a:bodyPr/>
        <a:lstStyle/>
        <a:p>
          <a:r>
            <a:rPr lang="en-US" dirty="0" smtClean="0"/>
            <a:t>Title IX violation only if school is “deliberately indifferent”</a:t>
          </a:r>
          <a:endParaRPr lang="en-US" dirty="0"/>
        </a:p>
      </dgm:t>
    </dgm:pt>
    <dgm:pt modelId="{0A0B51D1-FB9B-456B-931F-34A759798A32}" type="parTrans" cxnId="{79350F8A-27F5-4A65-A74C-8445FE45A6A1}">
      <dgm:prSet/>
      <dgm:spPr/>
      <dgm:t>
        <a:bodyPr/>
        <a:lstStyle/>
        <a:p>
          <a:endParaRPr lang="en-US"/>
        </a:p>
      </dgm:t>
    </dgm:pt>
    <dgm:pt modelId="{731183B8-FB6B-4711-8A2D-E87CBC05C7A9}" type="sibTrans" cxnId="{79350F8A-27F5-4A65-A74C-8445FE45A6A1}">
      <dgm:prSet/>
      <dgm:spPr/>
      <dgm:t>
        <a:bodyPr/>
        <a:lstStyle/>
        <a:p>
          <a:endParaRPr lang="en-US"/>
        </a:p>
      </dgm:t>
    </dgm:pt>
    <dgm:pt modelId="{76A94F6E-0662-427F-B005-27F1F88C41A4}">
      <dgm:prSet phldrT="[Text]"/>
      <dgm:spPr/>
      <dgm:t>
        <a:bodyPr/>
        <a:lstStyle/>
        <a:p>
          <a:r>
            <a:rPr lang="en-US" dirty="0" smtClean="0"/>
            <a:t>“response is clearly unreasonable in light of the known circumstances”</a:t>
          </a:r>
          <a:endParaRPr lang="en-US" dirty="0"/>
        </a:p>
      </dgm:t>
    </dgm:pt>
    <dgm:pt modelId="{C0BE510F-EBAE-4926-965D-09F47E57080D}" type="parTrans" cxnId="{9524E633-A5F6-4642-B785-FDB71BF4EEF9}">
      <dgm:prSet/>
      <dgm:spPr/>
      <dgm:t>
        <a:bodyPr/>
        <a:lstStyle/>
        <a:p>
          <a:endParaRPr lang="en-US"/>
        </a:p>
      </dgm:t>
    </dgm:pt>
    <dgm:pt modelId="{7B7F83A3-C72B-420D-857A-51BE9B95E1CC}" type="sibTrans" cxnId="{9524E633-A5F6-4642-B785-FDB71BF4EEF9}">
      <dgm:prSet/>
      <dgm:spPr/>
      <dgm:t>
        <a:bodyPr/>
        <a:lstStyle/>
        <a:p>
          <a:endParaRPr lang="en-US"/>
        </a:p>
      </dgm:t>
    </dgm:pt>
    <dgm:pt modelId="{D15AB66C-8AC9-4C73-BB32-5504B76F1616}">
      <dgm:prSet phldrT="[Text]"/>
      <dgm:spPr/>
      <dgm:t>
        <a:bodyPr/>
        <a:lstStyle/>
        <a:p>
          <a:r>
            <a:rPr lang="en-US" dirty="0" smtClean="0"/>
            <a:t>Must take prompt &amp; reasonable corrective action</a:t>
          </a:r>
          <a:endParaRPr lang="en-US" dirty="0"/>
        </a:p>
      </dgm:t>
    </dgm:pt>
    <dgm:pt modelId="{10321C19-DA15-4D9F-99B7-9EDF7B41A2A4}" type="parTrans" cxnId="{61842B7C-CA1D-4B65-8E3D-024D23477CAF}">
      <dgm:prSet/>
      <dgm:spPr/>
    </dgm:pt>
    <dgm:pt modelId="{3FB5C108-8DE6-465C-A4C3-873C43E4AAC1}" type="sibTrans" cxnId="{61842B7C-CA1D-4B65-8E3D-024D23477CAF}">
      <dgm:prSet/>
      <dgm:spPr/>
    </dgm:pt>
    <dgm:pt modelId="{CE1BFEB4-72B1-40B5-B4E6-30756A1C4BFC}" type="pres">
      <dgm:prSet presAssocID="{4410EA72-C089-472F-BD63-94F46F4D5531}" presName="Name0" presStyleCnt="0">
        <dgm:presLayoutVars>
          <dgm:dir/>
          <dgm:animLvl val="lvl"/>
          <dgm:resizeHandles val="exact"/>
        </dgm:presLayoutVars>
      </dgm:prSet>
      <dgm:spPr/>
      <dgm:t>
        <a:bodyPr/>
        <a:lstStyle/>
        <a:p>
          <a:endParaRPr lang="en-US"/>
        </a:p>
      </dgm:t>
    </dgm:pt>
    <dgm:pt modelId="{410967D2-0CA4-4D55-B12C-842133C40F76}" type="pres">
      <dgm:prSet presAssocID="{966021F6-CA55-40DB-A507-DD68B6817E9F}" presName="composite" presStyleCnt="0"/>
      <dgm:spPr/>
    </dgm:pt>
    <dgm:pt modelId="{70192B8B-F30C-4CC4-9E01-50424589594D}" type="pres">
      <dgm:prSet presAssocID="{966021F6-CA55-40DB-A507-DD68B6817E9F}" presName="parTx" presStyleLbl="alignNode1" presStyleIdx="0" presStyleCnt="2">
        <dgm:presLayoutVars>
          <dgm:chMax val="0"/>
          <dgm:chPref val="0"/>
          <dgm:bulletEnabled val="1"/>
        </dgm:presLayoutVars>
      </dgm:prSet>
      <dgm:spPr/>
      <dgm:t>
        <a:bodyPr/>
        <a:lstStyle/>
        <a:p>
          <a:endParaRPr lang="en-US"/>
        </a:p>
      </dgm:t>
    </dgm:pt>
    <dgm:pt modelId="{BD7DE5F5-8FEF-49F9-8C07-78209675F45D}" type="pres">
      <dgm:prSet presAssocID="{966021F6-CA55-40DB-A507-DD68B6817E9F}" presName="desTx" presStyleLbl="alignAccFollowNode1" presStyleIdx="0" presStyleCnt="2">
        <dgm:presLayoutVars>
          <dgm:bulletEnabled val="1"/>
        </dgm:presLayoutVars>
      </dgm:prSet>
      <dgm:spPr/>
      <dgm:t>
        <a:bodyPr/>
        <a:lstStyle/>
        <a:p>
          <a:endParaRPr lang="en-US"/>
        </a:p>
      </dgm:t>
    </dgm:pt>
    <dgm:pt modelId="{9686873D-5630-4814-A4B0-0F68D9D65613}" type="pres">
      <dgm:prSet presAssocID="{680D8720-2A92-4F4D-AEF2-CD80E2E670DE}" presName="space" presStyleCnt="0"/>
      <dgm:spPr/>
    </dgm:pt>
    <dgm:pt modelId="{5BADA24D-3538-48A0-A8DA-52B9817059BB}" type="pres">
      <dgm:prSet presAssocID="{15B90244-00D0-4228-9E5E-FEF35FF96D89}" presName="composite" presStyleCnt="0"/>
      <dgm:spPr/>
    </dgm:pt>
    <dgm:pt modelId="{C0033F13-1B45-4470-9F40-C5B4A774F507}" type="pres">
      <dgm:prSet presAssocID="{15B90244-00D0-4228-9E5E-FEF35FF96D89}" presName="parTx" presStyleLbl="alignNode1" presStyleIdx="1" presStyleCnt="2">
        <dgm:presLayoutVars>
          <dgm:chMax val="0"/>
          <dgm:chPref val="0"/>
          <dgm:bulletEnabled val="1"/>
        </dgm:presLayoutVars>
      </dgm:prSet>
      <dgm:spPr/>
      <dgm:t>
        <a:bodyPr/>
        <a:lstStyle/>
        <a:p>
          <a:endParaRPr lang="en-US"/>
        </a:p>
      </dgm:t>
    </dgm:pt>
    <dgm:pt modelId="{28DE5D31-6D64-4BBD-897B-8AF82A2B4001}" type="pres">
      <dgm:prSet presAssocID="{15B90244-00D0-4228-9E5E-FEF35FF96D89}" presName="desTx" presStyleLbl="alignAccFollowNode1" presStyleIdx="1" presStyleCnt="2">
        <dgm:presLayoutVars>
          <dgm:bulletEnabled val="1"/>
        </dgm:presLayoutVars>
      </dgm:prSet>
      <dgm:spPr/>
      <dgm:t>
        <a:bodyPr/>
        <a:lstStyle/>
        <a:p>
          <a:endParaRPr lang="en-US"/>
        </a:p>
      </dgm:t>
    </dgm:pt>
  </dgm:ptLst>
  <dgm:cxnLst>
    <dgm:cxn modelId="{E56FA989-1A18-46B9-9934-B374F0E16A0E}" type="presOf" srcId="{D15AB66C-8AC9-4C73-BB32-5504B76F1616}" destId="{BD7DE5F5-8FEF-49F9-8C07-78209675F45D}" srcOrd="0" destOrd="1" presId="urn:microsoft.com/office/officeart/2005/8/layout/hList1"/>
    <dgm:cxn modelId="{61842B7C-CA1D-4B65-8E3D-024D23477CAF}" srcId="{966021F6-CA55-40DB-A507-DD68B6817E9F}" destId="{D15AB66C-8AC9-4C73-BB32-5504B76F1616}" srcOrd="1" destOrd="0" parTransId="{10321C19-DA15-4D9F-99B7-9EDF7B41A2A4}" sibTransId="{3FB5C108-8DE6-465C-A4C3-873C43E4AAC1}"/>
    <dgm:cxn modelId="{9524E633-A5F6-4642-B785-FDB71BF4EEF9}" srcId="{15B90244-00D0-4228-9E5E-FEF35FF96D89}" destId="{76A94F6E-0662-427F-B005-27F1F88C41A4}" srcOrd="1" destOrd="0" parTransId="{C0BE510F-EBAE-4926-965D-09F47E57080D}" sibTransId="{7B7F83A3-C72B-420D-857A-51BE9B95E1CC}"/>
    <dgm:cxn modelId="{218285BC-FACF-4609-9DD4-D61F868743A3}" type="presOf" srcId="{4410EA72-C089-472F-BD63-94F46F4D5531}" destId="{CE1BFEB4-72B1-40B5-B4E6-30756A1C4BFC}" srcOrd="0" destOrd="0" presId="urn:microsoft.com/office/officeart/2005/8/layout/hList1"/>
    <dgm:cxn modelId="{9DF86B3A-8BB9-414E-9FD9-C24C826EA628}" type="presOf" srcId="{15B90244-00D0-4228-9E5E-FEF35FF96D89}" destId="{C0033F13-1B45-4470-9F40-C5B4A774F507}" srcOrd="0" destOrd="0" presId="urn:microsoft.com/office/officeart/2005/8/layout/hList1"/>
    <dgm:cxn modelId="{2304A90F-DF40-4081-8D4C-50653584DD65}" type="presOf" srcId="{72B1447D-5555-4FED-9651-DB7FCA12BC94}" destId="{28DE5D31-6D64-4BBD-897B-8AF82A2B4001}" srcOrd="0" destOrd="0" presId="urn:microsoft.com/office/officeart/2005/8/layout/hList1"/>
    <dgm:cxn modelId="{55A38893-C838-4CF0-9821-560CD7C12DEF}" type="presOf" srcId="{966021F6-CA55-40DB-A507-DD68B6817E9F}" destId="{70192B8B-F30C-4CC4-9E01-50424589594D}" srcOrd="0" destOrd="0" presId="urn:microsoft.com/office/officeart/2005/8/layout/hList1"/>
    <dgm:cxn modelId="{CECF9092-4F14-4820-8734-10785F4F5A9F}" srcId="{4410EA72-C089-472F-BD63-94F46F4D5531}" destId="{966021F6-CA55-40DB-A507-DD68B6817E9F}" srcOrd="0" destOrd="0" parTransId="{FF79BA5C-B0BC-4CE9-987E-85A293A2A4EF}" sibTransId="{680D8720-2A92-4F4D-AEF2-CD80E2E670DE}"/>
    <dgm:cxn modelId="{555324EA-AD19-4FAE-9941-06D4584DF663}" type="presOf" srcId="{B3266942-BC74-4316-BDF0-8F65E51E8803}" destId="{BD7DE5F5-8FEF-49F9-8C07-78209675F45D}" srcOrd="0" destOrd="0" presId="urn:microsoft.com/office/officeart/2005/8/layout/hList1"/>
    <dgm:cxn modelId="{B4DE0C03-0CFD-4F34-A4CC-619E5E30FB19}" type="presOf" srcId="{76A94F6E-0662-427F-B005-27F1F88C41A4}" destId="{28DE5D31-6D64-4BBD-897B-8AF82A2B4001}" srcOrd="0" destOrd="1" presId="urn:microsoft.com/office/officeart/2005/8/layout/hList1"/>
    <dgm:cxn modelId="{1F64C05C-07ED-4DF6-AD76-7D05FDED999E}" srcId="{966021F6-CA55-40DB-A507-DD68B6817E9F}" destId="{B3266942-BC74-4316-BDF0-8F65E51E8803}" srcOrd="0" destOrd="0" parTransId="{537D9ABA-5DA3-4744-9373-4D7A2147CD44}" sibTransId="{F2756262-49FB-46C5-B2BC-0445B9C3E82B}"/>
    <dgm:cxn modelId="{79350F8A-27F5-4A65-A74C-8445FE45A6A1}" srcId="{15B90244-00D0-4228-9E5E-FEF35FF96D89}" destId="{72B1447D-5555-4FED-9651-DB7FCA12BC94}" srcOrd="0" destOrd="0" parTransId="{0A0B51D1-FB9B-456B-931F-34A759798A32}" sibTransId="{731183B8-FB6B-4711-8A2D-E87CBC05C7A9}"/>
    <dgm:cxn modelId="{51DE90DA-DAC5-4560-9F77-4793618CCF0C}" srcId="{4410EA72-C089-472F-BD63-94F46F4D5531}" destId="{15B90244-00D0-4228-9E5E-FEF35FF96D89}" srcOrd="1" destOrd="0" parTransId="{AB593DB1-8994-403D-B10F-093B3C40EDF8}" sibTransId="{E85E7631-70CA-4165-9894-7C53FA799C65}"/>
    <dgm:cxn modelId="{B371CEED-D56F-407E-BAD3-339C63406CB9}" type="presParOf" srcId="{CE1BFEB4-72B1-40B5-B4E6-30756A1C4BFC}" destId="{410967D2-0CA4-4D55-B12C-842133C40F76}" srcOrd="0" destOrd="0" presId="urn:microsoft.com/office/officeart/2005/8/layout/hList1"/>
    <dgm:cxn modelId="{1AF7D889-D01F-427A-9750-6C58DC8E4231}" type="presParOf" srcId="{410967D2-0CA4-4D55-B12C-842133C40F76}" destId="{70192B8B-F30C-4CC4-9E01-50424589594D}" srcOrd="0" destOrd="0" presId="urn:microsoft.com/office/officeart/2005/8/layout/hList1"/>
    <dgm:cxn modelId="{04F4C555-4173-40CF-B369-062C516C5F49}" type="presParOf" srcId="{410967D2-0CA4-4D55-B12C-842133C40F76}" destId="{BD7DE5F5-8FEF-49F9-8C07-78209675F45D}" srcOrd="1" destOrd="0" presId="urn:microsoft.com/office/officeart/2005/8/layout/hList1"/>
    <dgm:cxn modelId="{903D6D0A-E3EF-4200-841D-17EEB87364E9}" type="presParOf" srcId="{CE1BFEB4-72B1-40B5-B4E6-30756A1C4BFC}" destId="{9686873D-5630-4814-A4B0-0F68D9D65613}" srcOrd="1" destOrd="0" presId="urn:microsoft.com/office/officeart/2005/8/layout/hList1"/>
    <dgm:cxn modelId="{917980D6-62BE-40B2-BDCA-CECE27B480F1}" type="presParOf" srcId="{CE1BFEB4-72B1-40B5-B4E6-30756A1C4BFC}" destId="{5BADA24D-3538-48A0-A8DA-52B9817059BB}" srcOrd="2" destOrd="0" presId="urn:microsoft.com/office/officeart/2005/8/layout/hList1"/>
    <dgm:cxn modelId="{81308DBC-FB5C-4F7B-BC99-5CBEFFB0613D}" type="presParOf" srcId="{5BADA24D-3538-48A0-A8DA-52B9817059BB}" destId="{C0033F13-1B45-4470-9F40-C5B4A774F507}" srcOrd="0" destOrd="0" presId="urn:microsoft.com/office/officeart/2005/8/layout/hList1"/>
    <dgm:cxn modelId="{17FDD48B-D83B-49A0-AA5F-2CF1DDC219CD}" type="presParOf" srcId="{5BADA24D-3538-48A0-A8DA-52B9817059BB}" destId="{28DE5D31-6D64-4BBD-897B-8AF82A2B400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891296-A72D-4D0C-A378-B43B7409629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16C7D50-15EB-4B23-B680-0F3B89B45112}">
      <dgm:prSet phldrT="[Text]" custT="1"/>
      <dgm:spPr/>
      <dgm:t>
        <a:bodyPr/>
        <a:lstStyle/>
        <a:p>
          <a:r>
            <a:rPr lang="en-US" sz="3200" dirty="0" smtClean="0"/>
            <a:t>Previous</a:t>
          </a:r>
          <a:r>
            <a:rPr lang="en-US" sz="2200" dirty="0" smtClean="0"/>
            <a:t>	</a:t>
          </a:r>
          <a:endParaRPr lang="en-US" sz="2200" dirty="0"/>
        </a:p>
      </dgm:t>
    </dgm:pt>
    <dgm:pt modelId="{21EEBB91-CCE8-45A2-9288-D891A3ECF990}" type="parTrans" cxnId="{17A54A11-B110-4135-9EEA-15EBA4FB4710}">
      <dgm:prSet/>
      <dgm:spPr/>
      <dgm:t>
        <a:bodyPr/>
        <a:lstStyle/>
        <a:p>
          <a:endParaRPr lang="en-US"/>
        </a:p>
      </dgm:t>
    </dgm:pt>
    <dgm:pt modelId="{BDDD7342-D377-4293-8A49-01976BE6175B}" type="sibTrans" cxnId="{17A54A11-B110-4135-9EEA-15EBA4FB4710}">
      <dgm:prSet/>
      <dgm:spPr/>
      <dgm:t>
        <a:bodyPr/>
        <a:lstStyle/>
        <a:p>
          <a:endParaRPr lang="en-US"/>
        </a:p>
      </dgm:t>
    </dgm:pt>
    <dgm:pt modelId="{B6775773-B6D3-4B5D-9055-8D387A0F8CC0}">
      <dgm:prSet phldrT="[Text]"/>
      <dgm:spPr/>
      <dgm:t>
        <a:bodyPr/>
        <a:lstStyle/>
        <a:p>
          <a:r>
            <a:rPr lang="en-US" dirty="0" smtClean="0"/>
            <a:t>Knew or should have reasonably known</a:t>
          </a:r>
          <a:endParaRPr lang="en-US" dirty="0"/>
        </a:p>
      </dgm:t>
    </dgm:pt>
    <dgm:pt modelId="{5DF23F7B-F0A9-4035-8CAE-8F9C98926F29}" type="parTrans" cxnId="{9F5AE981-5F28-463F-A7B1-4951F623A726}">
      <dgm:prSet/>
      <dgm:spPr/>
      <dgm:t>
        <a:bodyPr/>
        <a:lstStyle/>
        <a:p>
          <a:endParaRPr lang="en-US"/>
        </a:p>
      </dgm:t>
    </dgm:pt>
    <dgm:pt modelId="{38240233-02FD-4AF2-BEAE-3FF8A23AABC6}" type="sibTrans" cxnId="{9F5AE981-5F28-463F-A7B1-4951F623A726}">
      <dgm:prSet/>
      <dgm:spPr/>
      <dgm:t>
        <a:bodyPr/>
        <a:lstStyle/>
        <a:p>
          <a:endParaRPr lang="en-US"/>
        </a:p>
      </dgm:t>
    </dgm:pt>
    <dgm:pt modelId="{B898235C-B825-4D79-8851-4A267B0C956E}">
      <dgm:prSet phldrT="[Text]"/>
      <dgm:spPr/>
      <dgm:t>
        <a:bodyPr/>
        <a:lstStyle/>
        <a:p>
          <a:r>
            <a:rPr lang="en-US" dirty="0" smtClean="0"/>
            <a:t>By “responsible employee” – authority to act, duty to report or student reasonably believes has authority</a:t>
          </a:r>
          <a:endParaRPr lang="en-US" dirty="0"/>
        </a:p>
      </dgm:t>
    </dgm:pt>
    <dgm:pt modelId="{0D82546B-D07A-409C-933D-1934262BB2F9}" type="parTrans" cxnId="{1B8D584D-2051-45B0-820C-3C76D2739BE3}">
      <dgm:prSet/>
      <dgm:spPr/>
      <dgm:t>
        <a:bodyPr/>
        <a:lstStyle/>
        <a:p>
          <a:endParaRPr lang="en-US"/>
        </a:p>
      </dgm:t>
    </dgm:pt>
    <dgm:pt modelId="{03849894-8FC5-4A7C-A93C-F4269533F836}" type="sibTrans" cxnId="{1B8D584D-2051-45B0-820C-3C76D2739BE3}">
      <dgm:prSet/>
      <dgm:spPr/>
      <dgm:t>
        <a:bodyPr/>
        <a:lstStyle/>
        <a:p>
          <a:endParaRPr lang="en-US"/>
        </a:p>
      </dgm:t>
    </dgm:pt>
    <dgm:pt modelId="{B4A27C1B-430C-4463-A0EB-3956A1AB3038}">
      <dgm:prSet phldrT="[Text]" custT="1"/>
      <dgm:spPr/>
      <dgm:t>
        <a:bodyPr/>
        <a:lstStyle/>
        <a:p>
          <a:r>
            <a:rPr lang="en-US" sz="3200" dirty="0" smtClean="0"/>
            <a:t>New</a:t>
          </a:r>
          <a:endParaRPr lang="en-US" sz="3200" dirty="0"/>
        </a:p>
      </dgm:t>
    </dgm:pt>
    <dgm:pt modelId="{530F571B-E0E9-4775-9DF9-DCD7D80A8206}" type="parTrans" cxnId="{BB9C1A9D-2B4F-4745-8640-82AEB0B6B1FE}">
      <dgm:prSet/>
      <dgm:spPr/>
      <dgm:t>
        <a:bodyPr/>
        <a:lstStyle/>
        <a:p>
          <a:endParaRPr lang="en-US"/>
        </a:p>
      </dgm:t>
    </dgm:pt>
    <dgm:pt modelId="{C47DD559-B4DF-437A-A53C-7BE0A5D4926A}" type="sibTrans" cxnId="{BB9C1A9D-2B4F-4745-8640-82AEB0B6B1FE}">
      <dgm:prSet/>
      <dgm:spPr/>
      <dgm:t>
        <a:bodyPr/>
        <a:lstStyle/>
        <a:p>
          <a:endParaRPr lang="en-US"/>
        </a:p>
      </dgm:t>
    </dgm:pt>
    <dgm:pt modelId="{D6F7A6E9-80B9-4B82-9E4F-1D66A1D55C4E}">
      <dgm:prSet phldrT="[Text]"/>
      <dgm:spPr/>
      <dgm:t>
        <a:bodyPr/>
        <a:lstStyle/>
        <a:p>
          <a:r>
            <a:rPr lang="en-US" dirty="0" smtClean="0"/>
            <a:t>Actual knowledge required</a:t>
          </a:r>
          <a:endParaRPr lang="en-US" dirty="0"/>
        </a:p>
      </dgm:t>
    </dgm:pt>
    <dgm:pt modelId="{1CA87BEB-713D-4DAE-92A7-0395795F1431}" type="parTrans" cxnId="{E979D453-E251-4712-95C7-86ECCD5FF64C}">
      <dgm:prSet/>
      <dgm:spPr/>
      <dgm:t>
        <a:bodyPr/>
        <a:lstStyle/>
        <a:p>
          <a:endParaRPr lang="en-US"/>
        </a:p>
      </dgm:t>
    </dgm:pt>
    <dgm:pt modelId="{3CD8ED23-2B4E-45B7-9090-E665BCFE66C1}" type="sibTrans" cxnId="{E979D453-E251-4712-95C7-86ECCD5FF64C}">
      <dgm:prSet/>
      <dgm:spPr/>
      <dgm:t>
        <a:bodyPr/>
        <a:lstStyle/>
        <a:p>
          <a:endParaRPr lang="en-US"/>
        </a:p>
      </dgm:t>
    </dgm:pt>
    <dgm:pt modelId="{79C4C39E-5664-4A66-AE38-85E468963EB2}">
      <dgm:prSet phldrT="[Text]"/>
      <dgm:spPr/>
      <dgm:t>
        <a:bodyPr/>
        <a:lstStyle/>
        <a:p>
          <a:r>
            <a:rPr lang="en-US" dirty="0" smtClean="0"/>
            <a:t>By Title IX coordinator or official w/ “authority to institute corrective measures” in higher ed. </a:t>
          </a:r>
          <a:endParaRPr lang="en-US" dirty="0"/>
        </a:p>
      </dgm:t>
    </dgm:pt>
    <dgm:pt modelId="{FE46F321-64CD-4D51-B1D1-8A3919743492}" type="parTrans" cxnId="{BCF8A537-29D9-4B0E-96B2-FAD063394D86}">
      <dgm:prSet/>
      <dgm:spPr/>
      <dgm:t>
        <a:bodyPr/>
        <a:lstStyle/>
        <a:p>
          <a:endParaRPr lang="en-US"/>
        </a:p>
      </dgm:t>
    </dgm:pt>
    <dgm:pt modelId="{E134F765-81DC-4D08-9FDF-1849F0060E69}" type="sibTrans" cxnId="{BCF8A537-29D9-4B0E-96B2-FAD063394D86}">
      <dgm:prSet/>
      <dgm:spPr/>
      <dgm:t>
        <a:bodyPr/>
        <a:lstStyle/>
        <a:p>
          <a:endParaRPr lang="en-US"/>
        </a:p>
      </dgm:t>
    </dgm:pt>
    <dgm:pt modelId="{3B18C9CB-C002-4EE8-8142-22C4C230AA9E}">
      <dgm:prSet/>
      <dgm:spPr/>
      <dgm:t>
        <a:bodyPr/>
        <a:lstStyle/>
        <a:p>
          <a:r>
            <a:rPr lang="en-US" dirty="0" smtClean="0"/>
            <a:t>By any employee in lower ed.</a:t>
          </a:r>
          <a:endParaRPr lang="en-US" dirty="0"/>
        </a:p>
      </dgm:t>
    </dgm:pt>
    <dgm:pt modelId="{D246BE3C-B105-45E3-9928-3934B61CB1D2}" type="parTrans" cxnId="{D91CAC4F-2B94-49D8-9683-3F9C0801B53A}">
      <dgm:prSet/>
      <dgm:spPr/>
      <dgm:t>
        <a:bodyPr/>
        <a:lstStyle/>
        <a:p>
          <a:endParaRPr lang="en-US"/>
        </a:p>
      </dgm:t>
    </dgm:pt>
    <dgm:pt modelId="{1393D8F7-4F11-46FE-9F40-F1AF342DCA10}" type="sibTrans" cxnId="{D91CAC4F-2B94-49D8-9683-3F9C0801B53A}">
      <dgm:prSet/>
      <dgm:spPr/>
      <dgm:t>
        <a:bodyPr/>
        <a:lstStyle/>
        <a:p>
          <a:endParaRPr lang="en-US"/>
        </a:p>
      </dgm:t>
    </dgm:pt>
    <dgm:pt modelId="{98FD5E77-C863-4DA8-96CF-9DA66ADF0B44}">
      <dgm:prSet/>
      <dgm:spPr/>
      <dgm:t>
        <a:bodyPr/>
        <a:lstStyle/>
        <a:p>
          <a:endParaRPr lang="en-US"/>
        </a:p>
      </dgm:t>
    </dgm:pt>
    <dgm:pt modelId="{4629B3F9-EBFB-4EE0-8231-50F9C75B1E98}" type="parTrans" cxnId="{8B30F3BE-0EA9-46FF-9E9E-5C448342B0A2}">
      <dgm:prSet/>
      <dgm:spPr/>
      <dgm:t>
        <a:bodyPr/>
        <a:lstStyle/>
        <a:p>
          <a:endParaRPr lang="en-US"/>
        </a:p>
      </dgm:t>
    </dgm:pt>
    <dgm:pt modelId="{E7227A19-6BFE-4646-AE17-974A0B9959C0}" type="sibTrans" cxnId="{8B30F3BE-0EA9-46FF-9E9E-5C448342B0A2}">
      <dgm:prSet/>
      <dgm:spPr/>
      <dgm:t>
        <a:bodyPr/>
        <a:lstStyle/>
        <a:p>
          <a:endParaRPr lang="en-US"/>
        </a:p>
      </dgm:t>
    </dgm:pt>
    <dgm:pt modelId="{AFA64E2A-7F35-4AC2-B824-192BF513CE05}">
      <dgm:prSet phldrT="[Text]"/>
      <dgm:spPr/>
      <dgm:t>
        <a:bodyPr/>
        <a:lstStyle/>
        <a:p>
          <a:endParaRPr lang="en-US" dirty="0"/>
        </a:p>
      </dgm:t>
    </dgm:pt>
    <dgm:pt modelId="{2458EAE2-E06A-4D15-90BE-093FAE1A0E2A}" type="parTrans" cxnId="{752D7F7F-D1C5-4324-BDD6-6E55BCFBDD8D}">
      <dgm:prSet/>
      <dgm:spPr/>
      <dgm:t>
        <a:bodyPr/>
        <a:lstStyle/>
        <a:p>
          <a:endParaRPr lang="en-US"/>
        </a:p>
      </dgm:t>
    </dgm:pt>
    <dgm:pt modelId="{D503F845-480A-4072-B021-26597A6F82F8}" type="sibTrans" cxnId="{752D7F7F-D1C5-4324-BDD6-6E55BCFBDD8D}">
      <dgm:prSet/>
      <dgm:spPr/>
      <dgm:t>
        <a:bodyPr/>
        <a:lstStyle/>
        <a:p>
          <a:endParaRPr lang="en-US"/>
        </a:p>
      </dgm:t>
    </dgm:pt>
    <dgm:pt modelId="{B9054B71-3F42-4AD9-A52E-BC799FF3AD04}">
      <dgm:prSet phldrT="[Text]"/>
      <dgm:spPr/>
      <dgm:t>
        <a:bodyPr/>
        <a:lstStyle/>
        <a:p>
          <a:endParaRPr lang="en-US" dirty="0"/>
        </a:p>
      </dgm:t>
    </dgm:pt>
    <dgm:pt modelId="{BB371D88-EE76-46DE-9794-C9FE3EECC05B}" type="parTrans" cxnId="{6C5A9A7B-1340-4C31-9F75-AB4E550762AD}">
      <dgm:prSet/>
      <dgm:spPr/>
      <dgm:t>
        <a:bodyPr/>
        <a:lstStyle/>
        <a:p>
          <a:endParaRPr lang="en-US"/>
        </a:p>
      </dgm:t>
    </dgm:pt>
    <dgm:pt modelId="{5E9B44BC-E523-4085-88B7-A7325D232525}" type="sibTrans" cxnId="{6C5A9A7B-1340-4C31-9F75-AB4E550762AD}">
      <dgm:prSet/>
      <dgm:spPr/>
      <dgm:t>
        <a:bodyPr/>
        <a:lstStyle/>
        <a:p>
          <a:endParaRPr lang="en-US"/>
        </a:p>
      </dgm:t>
    </dgm:pt>
    <dgm:pt modelId="{40AD39A2-D1A3-4E19-AFF6-51B54D34E5B6}">
      <dgm:prSet phldrT="[Text]"/>
      <dgm:spPr/>
      <dgm:t>
        <a:bodyPr/>
        <a:lstStyle/>
        <a:p>
          <a:r>
            <a:rPr lang="en-US" dirty="0" smtClean="0"/>
            <a:t>No notice required if a employee-student incident within </a:t>
          </a:r>
          <a:r>
            <a:rPr lang="en-US" dirty="0" err="1" smtClean="0"/>
            <a:t>em</a:t>
          </a:r>
          <a:r>
            <a:rPr lang="en-US" dirty="0" smtClean="0"/>
            <a:t>/</a:t>
          </a:r>
          <a:r>
            <a:rPr lang="en-US" dirty="0" err="1" smtClean="0"/>
            <a:t>ee’s</a:t>
          </a:r>
          <a:r>
            <a:rPr lang="en-US" dirty="0" smtClean="0"/>
            <a:t> duties</a:t>
          </a:r>
          <a:endParaRPr lang="en-US" dirty="0"/>
        </a:p>
      </dgm:t>
    </dgm:pt>
    <dgm:pt modelId="{431B62EB-5712-41AA-94EC-DDEFE225206D}" type="parTrans" cxnId="{F9EC9163-C22D-4E2A-A13F-3A781E1D274D}">
      <dgm:prSet/>
      <dgm:spPr/>
      <dgm:t>
        <a:bodyPr/>
        <a:lstStyle/>
        <a:p>
          <a:endParaRPr lang="en-US"/>
        </a:p>
      </dgm:t>
    </dgm:pt>
    <dgm:pt modelId="{EC122CC4-19AB-443D-8027-9B3A036B8C19}" type="sibTrans" cxnId="{F9EC9163-C22D-4E2A-A13F-3A781E1D274D}">
      <dgm:prSet/>
      <dgm:spPr/>
      <dgm:t>
        <a:bodyPr/>
        <a:lstStyle/>
        <a:p>
          <a:endParaRPr lang="en-US"/>
        </a:p>
      </dgm:t>
    </dgm:pt>
    <dgm:pt modelId="{09BE764F-4F37-4FA3-8547-E5B99BD69B72}">
      <dgm:prSet phldrT="[Text]"/>
      <dgm:spPr/>
      <dgm:t>
        <a:bodyPr/>
        <a:lstStyle/>
        <a:p>
          <a:endParaRPr lang="en-US" dirty="0"/>
        </a:p>
      </dgm:t>
    </dgm:pt>
    <dgm:pt modelId="{04AE045F-2A5B-40F2-AFD2-59EA441F9DB1}" type="parTrans" cxnId="{46A378B4-8D97-49C6-BF84-3B93ED292CAF}">
      <dgm:prSet/>
      <dgm:spPr/>
      <dgm:t>
        <a:bodyPr/>
        <a:lstStyle/>
        <a:p>
          <a:endParaRPr lang="en-US"/>
        </a:p>
      </dgm:t>
    </dgm:pt>
    <dgm:pt modelId="{A925DA3F-AE52-4EE8-B76B-12596C8B6BB6}" type="sibTrans" cxnId="{46A378B4-8D97-49C6-BF84-3B93ED292CAF}">
      <dgm:prSet/>
      <dgm:spPr/>
      <dgm:t>
        <a:bodyPr/>
        <a:lstStyle/>
        <a:p>
          <a:endParaRPr lang="en-US"/>
        </a:p>
      </dgm:t>
    </dgm:pt>
    <dgm:pt modelId="{4B846294-0C04-4D59-8317-6B648C83C5B9}">
      <dgm:prSet phldrT="[Text]"/>
      <dgm:spPr/>
      <dgm:t>
        <a:bodyPr/>
        <a:lstStyle/>
        <a:p>
          <a:endParaRPr lang="en-US" dirty="0"/>
        </a:p>
      </dgm:t>
    </dgm:pt>
    <dgm:pt modelId="{F0FE5292-43B9-406C-97A9-EDE31C66A916}" type="parTrans" cxnId="{C4CB5A7A-4047-44E1-8161-F88CCC82D3E4}">
      <dgm:prSet/>
      <dgm:spPr/>
      <dgm:t>
        <a:bodyPr/>
        <a:lstStyle/>
        <a:p>
          <a:endParaRPr lang="en-US"/>
        </a:p>
      </dgm:t>
    </dgm:pt>
    <dgm:pt modelId="{CC46F5C3-DAE2-4559-B5FE-E72EDC3EFF89}" type="sibTrans" cxnId="{C4CB5A7A-4047-44E1-8161-F88CCC82D3E4}">
      <dgm:prSet/>
      <dgm:spPr/>
      <dgm:t>
        <a:bodyPr/>
        <a:lstStyle/>
        <a:p>
          <a:endParaRPr lang="en-US"/>
        </a:p>
      </dgm:t>
    </dgm:pt>
    <dgm:pt modelId="{AD02C54F-1837-429C-8E59-823DA0E236B4}">
      <dgm:prSet phldrT="[Text]"/>
      <dgm:spPr/>
      <dgm:t>
        <a:bodyPr/>
        <a:lstStyle/>
        <a:p>
          <a:endParaRPr lang="en-US" dirty="0"/>
        </a:p>
      </dgm:t>
    </dgm:pt>
    <dgm:pt modelId="{5254B4C4-8C43-4C51-AFBF-E4AB91CC61F1}" type="parTrans" cxnId="{9A21BBBC-0B8C-4C6A-9E7F-7737F8B781A6}">
      <dgm:prSet/>
      <dgm:spPr/>
    </dgm:pt>
    <dgm:pt modelId="{1C7873A6-E2C7-493B-B84F-66B1186E9DB9}" type="sibTrans" cxnId="{9A21BBBC-0B8C-4C6A-9E7F-7737F8B781A6}">
      <dgm:prSet/>
      <dgm:spPr/>
    </dgm:pt>
    <dgm:pt modelId="{95E6CAE6-5507-4D12-A078-C07C997A303C}">
      <dgm:prSet phldrT="[Text]"/>
      <dgm:spPr/>
      <dgm:t>
        <a:bodyPr/>
        <a:lstStyle/>
        <a:p>
          <a:endParaRPr lang="en-US" dirty="0"/>
        </a:p>
      </dgm:t>
    </dgm:pt>
    <dgm:pt modelId="{979D5466-A23A-4352-8E3D-8B35AC6D4CC3}" type="parTrans" cxnId="{12AEC6A0-9FFA-4B3C-9683-80255B6637A7}">
      <dgm:prSet/>
      <dgm:spPr/>
    </dgm:pt>
    <dgm:pt modelId="{A96AD736-1690-4C43-8CB7-9535C5473E80}" type="sibTrans" cxnId="{12AEC6A0-9FFA-4B3C-9683-80255B6637A7}">
      <dgm:prSet/>
      <dgm:spPr/>
    </dgm:pt>
    <dgm:pt modelId="{FFDEAFEF-CB86-402F-AC70-ADB94CE49CD7}" type="pres">
      <dgm:prSet presAssocID="{2B891296-A72D-4D0C-A378-B43B74096292}" presName="Name0" presStyleCnt="0">
        <dgm:presLayoutVars>
          <dgm:dir/>
          <dgm:animLvl val="lvl"/>
          <dgm:resizeHandles val="exact"/>
        </dgm:presLayoutVars>
      </dgm:prSet>
      <dgm:spPr/>
      <dgm:t>
        <a:bodyPr/>
        <a:lstStyle/>
        <a:p>
          <a:endParaRPr lang="en-US"/>
        </a:p>
      </dgm:t>
    </dgm:pt>
    <dgm:pt modelId="{65839E30-8A0D-4092-B71F-FB47FEDDAA4C}" type="pres">
      <dgm:prSet presAssocID="{E16C7D50-15EB-4B23-B680-0F3B89B45112}" presName="composite" presStyleCnt="0"/>
      <dgm:spPr/>
    </dgm:pt>
    <dgm:pt modelId="{68856134-CD23-45F7-86F1-C0DFDBDC79EC}" type="pres">
      <dgm:prSet presAssocID="{E16C7D50-15EB-4B23-B680-0F3B89B45112}" presName="parTx" presStyleLbl="alignNode1" presStyleIdx="0" presStyleCnt="2">
        <dgm:presLayoutVars>
          <dgm:chMax val="0"/>
          <dgm:chPref val="0"/>
          <dgm:bulletEnabled val="1"/>
        </dgm:presLayoutVars>
      </dgm:prSet>
      <dgm:spPr/>
      <dgm:t>
        <a:bodyPr/>
        <a:lstStyle/>
        <a:p>
          <a:endParaRPr lang="en-US"/>
        </a:p>
      </dgm:t>
    </dgm:pt>
    <dgm:pt modelId="{48E17D99-A8DC-48D6-9172-8455EDE4E8F4}" type="pres">
      <dgm:prSet presAssocID="{E16C7D50-15EB-4B23-B680-0F3B89B45112}" presName="desTx" presStyleLbl="alignAccFollowNode1" presStyleIdx="0" presStyleCnt="2">
        <dgm:presLayoutVars>
          <dgm:bulletEnabled val="1"/>
        </dgm:presLayoutVars>
      </dgm:prSet>
      <dgm:spPr/>
      <dgm:t>
        <a:bodyPr/>
        <a:lstStyle/>
        <a:p>
          <a:endParaRPr lang="en-US"/>
        </a:p>
      </dgm:t>
    </dgm:pt>
    <dgm:pt modelId="{2682D991-3F8C-4581-9049-366CE8CA3029}" type="pres">
      <dgm:prSet presAssocID="{BDDD7342-D377-4293-8A49-01976BE6175B}" presName="space" presStyleCnt="0"/>
      <dgm:spPr/>
    </dgm:pt>
    <dgm:pt modelId="{47D7012D-2218-4C90-955C-4E72560EA974}" type="pres">
      <dgm:prSet presAssocID="{B4A27C1B-430C-4463-A0EB-3956A1AB3038}" presName="composite" presStyleCnt="0"/>
      <dgm:spPr/>
    </dgm:pt>
    <dgm:pt modelId="{CA633F05-8B45-4070-B6E7-A3B8F7AF11DA}" type="pres">
      <dgm:prSet presAssocID="{B4A27C1B-430C-4463-A0EB-3956A1AB3038}" presName="parTx" presStyleLbl="alignNode1" presStyleIdx="1" presStyleCnt="2">
        <dgm:presLayoutVars>
          <dgm:chMax val="0"/>
          <dgm:chPref val="0"/>
          <dgm:bulletEnabled val="1"/>
        </dgm:presLayoutVars>
      </dgm:prSet>
      <dgm:spPr/>
      <dgm:t>
        <a:bodyPr/>
        <a:lstStyle/>
        <a:p>
          <a:endParaRPr lang="en-US"/>
        </a:p>
      </dgm:t>
    </dgm:pt>
    <dgm:pt modelId="{12CDD226-0E23-447D-BF3B-7F9415543F68}" type="pres">
      <dgm:prSet presAssocID="{B4A27C1B-430C-4463-A0EB-3956A1AB3038}" presName="desTx" presStyleLbl="alignAccFollowNode1" presStyleIdx="1" presStyleCnt="2">
        <dgm:presLayoutVars>
          <dgm:bulletEnabled val="1"/>
        </dgm:presLayoutVars>
      </dgm:prSet>
      <dgm:spPr/>
      <dgm:t>
        <a:bodyPr/>
        <a:lstStyle/>
        <a:p>
          <a:endParaRPr lang="en-US"/>
        </a:p>
      </dgm:t>
    </dgm:pt>
  </dgm:ptLst>
  <dgm:cxnLst>
    <dgm:cxn modelId="{17A54A11-B110-4135-9EEA-15EBA4FB4710}" srcId="{2B891296-A72D-4D0C-A378-B43B74096292}" destId="{E16C7D50-15EB-4B23-B680-0F3B89B45112}" srcOrd="0" destOrd="0" parTransId="{21EEBB91-CCE8-45A2-9288-D891A3ECF990}" sibTransId="{BDDD7342-D377-4293-8A49-01976BE6175B}"/>
    <dgm:cxn modelId="{8436296B-415B-4016-9E28-D5B2A927A546}" type="presOf" srcId="{3B18C9CB-C002-4EE8-8142-22C4C230AA9E}" destId="{12CDD226-0E23-447D-BF3B-7F9415543F68}" srcOrd="0" destOrd="6" presId="urn:microsoft.com/office/officeart/2005/8/layout/hList1"/>
    <dgm:cxn modelId="{0592E685-DA2B-466B-BCFE-BE3EC936BA4D}" type="presOf" srcId="{B9054B71-3F42-4AD9-A52E-BC799FF3AD04}" destId="{12CDD226-0E23-447D-BF3B-7F9415543F68}" srcOrd="0" destOrd="5" presId="urn:microsoft.com/office/officeart/2005/8/layout/hList1"/>
    <dgm:cxn modelId="{E9751164-F637-44D3-A4B6-5C186D0372A0}" type="presOf" srcId="{95E6CAE6-5507-4D12-A078-C07C997A303C}" destId="{12CDD226-0E23-447D-BF3B-7F9415543F68}" srcOrd="0" destOrd="2" presId="urn:microsoft.com/office/officeart/2005/8/layout/hList1"/>
    <dgm:cxn modelId="{C4CB5A7A-4047-44E1-8161-F88CCC82D3E4}" srcId="{B4A27C1B-430C-4463-A0EB-3956A1AB3038}" destId="{4B846294-0C04-4D59-8317-6B648C83C5B9}" srcOrd="3" destOrd="0" parTransId="{F0FE5292-43B9-406C-97A9-EDE31C66A916}" sibTransId="{CC46F5C3-DAE2-4559-B5FE-E72EDC3EFF89}"/>
    <dgm:cxn modelId="{D91CAC4F-2B94-49D8-9683-3F9C0801B53A}" srcId="{B4A27C1B-430C-4463-A0EB-3956A1AB3038}" destId="{3B18C9CB-C002-4EE8-8142-22C4C230AA9E}" srcOrd="6" destOrd="0" parTransId="{D246BE3C-B105-45E3-9928-3934B61CB1D2}" sibTransId="{1393D8F7-4F11-46FE-9F40-F1AF342DCA10}"/>
    <dgm:cxn modelId="{9A21BBBC-0B8C-4C6A-9E7F-7737F8B781A6}" srcId="{B4A27C1B-430C-4463-A0EB-3956A1AB3038}" destId="{AD02C54F-1837-429C-8E59-823DA0E236B4}" srcOrd="1" destOrd="0" parTransId="{5254B4C4-8C43-4C51-AFBF-E4AB91CC61F1}" sibTransId="{1C7873A6-E2C7-493B-B84F-66B1186E9DB9}"/>
    <dgm:cxn modelId="{BB9C1A9D-2B4F-4745-8640-82AEB0B6B1FE}" srcId="{2B891296-A72D-4D0C-A378-B43B74096292}" destId="{B4A27C1B-430C-4463-A0EB-3956A1AB3038}" srcOrd="1" destOrd="0" parTransId="{530F571B-E0E9-4775-9DF9-DCD7D80A8206}" sibTransId="{C47DD559-B4DF-437A-A53C-7BE0A5D4926A}"/>
    <dgm:cxn modelId="{F9EC9163-C22D-4E2A-A13F-3A781E1D274D}" srcId="{E16C7D50-15EB-4B23-B680-0F3B89B45112}" destId="{40AD39A2-D1A3-4E19-AFF6-51B54D34E5B6}" srcOrd="2" destOrd="0" parTransId="{431B62EB-5712-41AA-94EC-DDEFE225206D}" sibTransId="{EC122CC4-19AB-443D-8027-9B3A036B8C19}"/>
    <dgm:cxn modelId="{FA456FF1-D74C-4982-8105-2039A982D639}" type="presOf" srcId="{2B891296-A72D-4D0C-A378-B43B74096292}" destId="{FFDEAFEF-CB86-402F-AC70-ADB94CE49CD7}" srcOrd="0" destOrd="0" presId="urn:microsoft.com/office/officeart/2005/8/layout/hList1"/>
    <dgm:cxn modelId="{12AEC6A0-9FFA-4B3C-9683-80255B6637A7}" srcId="{B4A27C1B-430C-4463-A0EB-3956A1AB3038}" destId="{95E6CAE6-5507-4D12-A078-C07C997A303C}" srcOrd="2" destOrd="0" parTransId="{979D5466-A23A-4352-8E3D-8B35AC6D4CC3}" sibTransId="{A96AD736-1690-4C43-8CB7-9535C5473E80}"/>
    <dgm:cxn modelId="{6C08F1FE-6E5A-41DE-9FF5-E9C56E5E4F44}" type="presOf" srcId="{D6F7A6E9-80B9-4B82-9E4F-1D66A1D55C4E}" destId="{12CDD226-0E23-447D-BF3B-7F9415543F68}" srcOrd="0" destOrd="0" presId="urn:microsoft.com/office/officeart/2005/8/layout/hList1"/>
    <dgm:cxn modelId="{C3910614-4E22-43A9-86D6-75C0A084A224}" type="presOf" srcId="{AD02C54F-1837-429C-8E59-823DA0E236B4}" destId="{12CDD226-0E23-447D-BF3B-7F9415543F68}" srcOrd="0" destOrd="1" presId="urn:microsoft.com/office/officeart/2005/8/layout/hList1"/>
    <dgm:cxn modelId="{B5F84765-3CF4-4E9D-B911-E3FC034FC819}" type="presOf" srcId="{98FD5E77-C863-4DA8-96CF-9DA66ADF0B44}" destId="{48E17D99-A8DC-48D6-9172-8455EDE4E8F4}" srcOrd="0" destOrd="5" presId="urn:microsoft.com/office/officeart/2005/8/layout/hList1"/>
    <dgm:cxn modelId="{752D7F7F-D1C5-4324-BDD6-6E55BCFBDD8D}" srcId="{E16C7D50-15EB-4B23-B680-0F3B89B45112}" destId="{AFA64E2A-7F35-4AC2-B824-192BF513CE05}" srcOrd="3" destOrd="0" parTransId="{2458EAE2-E06A-4D15-90BE-093FAE1A0E2A}" sibTransId="{D503F845-480A-4072-B021-26597A6F82F8}"/>
    <dgm:cxn modelId="{9CC4130C-B867-410B-85B5-F9F10F2D3954}" type="presOf" srcId="{79C4C39E-5664-4A66-AE38-85E468963EB2}" destId="{12CDD226-0E23-447D-BF3B-7F9415543F68}" srcOrd="0" destOrd="4" presId="urn:microsoft.com/office/officeart/2005/8/layout/hList1"/>
    <dgm:cxn modelId="{1C008EEB-2F92-4BE7-BF5C-F16710D40806}" type="presOf" srcId="{AFA64E2A-7F35-4AC2-B824-192BF513CE05}" destId="{48E17D99-A8DC-48D6-9172-8455EDE4E8F4}" srcOrd="0" destOrd="3" presId="urn:microsoft.com/office/officeart/2005/8/layout/hList1"/>
    <dgm:cxn modelId="{878A7797-E424-42B6-8D4D-66D418EB154E}" type="presOf" srcId="{09BE764F-4F37-4FA3-8547-E5B99BD69B72}" destId="{48E17D99-A8DC-48D6-9172-8455EDE4E8F4}" srcOrd="0" destOrd="1" presId="urn:microsoft.com/office/officeart/2005/8/layout/hList1"/>
    <dgm:cxn modelId="{A14C1849-2F65-4AFF-89E6-65F4916B6352}" type="presOf" srcId="{4B846294-0C04-4D59-8317-6B648C83C5B9}" destId="{12CDD226-0E23-447D-BF3B-7F9415543F68}" srcOrd="0" destOrd="3" presId="urn:microsoft.com/office/officeart/2005/8/layout/hList1"/>
    <dgm:cxn modelId="{BCF8A537-29D9-4B0E-96B2-FAD063394D86}" srcId="{B4A27C1B-430C-4463-A0EB-3956A1AB3038}" destId="{79C4C39E-5664-4A66-AE38-85E468963EB2}" srcOrd="4" destOrd="0" parTransId="{FE46F321-64CD-4D51-B1D1-8A3919743492}" sibTransId="{E134F765-81DC-4D08-9FDF-1849F0060E69}"/>
    <dgm:cxn modelId="{8B30F3BE-0EA9-46FF-9E9E-5C448342B0A2}" srcId="{E16C7D50-15EB-4B23-B680-0F3B89B45112}" destId="{98FD5E77-C863-4DA8-96CF-9DA66ADF0B44}" srcOrd="5" destOrd="0" parTransId="{4629B3F9-EBFB-4EE0-8231-50F9C75B1E98}" sibTransId="{E7227A19-6BFE-4646-AE17-974A0B9959C0}"/>
    <dgm:cxn modelId="{46A378B4-8D97-49C6-BF84-3B93ED292CAF}" srcId="{E16C7D50-15EB-4B23-B680-0F3B89B45112}" destId="{09BE764F-4F37-4FA3-8547-E5B99BD69B72}" srcOrd="1" destOrd="0" parTransId="{04AE045F-2A5B-40F2-AFD2-59EA441F9DB1}" sibTransId="{A925DA3F-AE52-4EE8-B76B-12596C8B6BB6}"/>
    <dgm:cxn modelId="{A3D4A75D-D24A-4777-8851-FADE55022CCA}" type="presOf" srcId="{E16C7D50-15EB-4B23-B680-0F3B89B45112}" destId="{68856134-CD23-45F7-86F1-C0DFDBDC79EC}" srcOrd="0" destOrd="0" presId="urn:microsoft.com/office/officeart/2005/8/layout/hList1"/>
    <dgm:cxn modelId="{1B8D584D-2051-45B0-820C-3C76D2739BE3}" srcId="{E16C7D50-15EB-4B23-B680-0F3B89B45112}" destId="{B898235C-B825-4D79-8851-4A267B0C956E}" srcOrd="4" destOrd="0" parTransId="{0D82546B-D07A-409C-933D-1934262BB2F9}" sibTransId="{03849894-8FC5-4A7C-A93C-F4269533F836}"/>
    <dgm:cxn modelId="{601C7DA7-FCAB-41F1-A117-2525AC10B946}" type="presOf" srcId="{B4A27C1B-430C-4463-A0EB-3956A1AB3038}" destId="{CA633F05-8B45-4070-B6E7-A3B8F7AF11DA}" srcOrd="0" destOrd="0" presId="urn:microsoft.com/office/officeart/2005/8/layout/hList1"/>
    <dgm:cxn modelId="{41CF0D8D-321B-4097-B8DE-1AB1023FAA26}" type="presOf" srcId="{B898235C-B825-4D79-8851-4A267B0C956E}" destId="{48E17D99-A8DC-48D6-9172-8455EDE4E8F4}" srcOrd="0" destOrd="4" presId="urn:microsoft.com/office/officeart/2005/8/layout/hList1"/>
    <dgm:cxn modelId="{0F15E2B5-7E2A-4339-A3C7-42405A7A99B6}" type="presOf" srcId="{40AD39A2-D1A3-4E19-AFF6-51B54D34E5B6}" destId="{48E17D99-A8DC-48D6-9172-8455EDE4E8F4}" srcOrd="0" destOrd="2" presId="urn:microsoft.com/office/officeart/2005/8/layout/hList1"/>
    <dgm:cxn modelId="{9F5AE981-5F28-463F-A7B1-4951F623A726}" srcId="{E16C7D50-15EB-4B23-B680-0F3B89B45112}" destId="{B6775773-B6D3-4B5D-9055-8D387A0F8CC0}" srcOrd="0" destOrd="0" parTransId="{5DF23F7B-F0A9-4035-8CAE-8F9C98926F29}" sibTransId="{38240233-02FD-4AF2-BEAE-3FF8A23AABC6}"/>
    <dgm:cxn modelId="{0B263EBB-1E39-4364-AA3D-DC353637E388}" type="presOf" srcId="{B6775773-B6D3-4B5D-9055-8D387A0F8CC0}" destId="{48E17D99-A8DC-48D6-9172-8455EDE4E8F4}" srcOrd="0" destOrd="0" presId="urn:microsoft.com/office/officeart/2005/8/layout/hList1"/>
    <dgm:cxn modelId="{E979D453-E251-4712-95C7-86ECCD5FF64C}" srcId="{B4A27C1B-430C-4463-A0EB-3956A1AB3038}" destId="{D6F7A6E9-80B9-4B82-9E4F-1D66A1D55C4E}" srcOrd="0" destOrd="0" parTransId="{1CA87BEB-713D-4DAE-92A7-0395795F1431}" sibTransId="{3CD8ED23-2B4E-45B7-9090-E665BCFE66C1}"/>
    <dgm:cxn modelId="{6C5A9A7B-1340-4C31-9F75-AB4E550762AD}" srcId="{B4A27C1B-430C-4463-A0EB-3956A1AB3038}" destId="{B9054B71-3F42-4AD9-A52E-BC799FF3AD04}" srcOrd="5" destOrd="0" parTransId="{BB371D88-EE76-46DE-9794-C9FE3EECC05B}" sibTransId="{5E9B44BC-E523-4085-88B7-A7325D232525}"/>
    <dgm:cxn modelId="{80D1EF13-D181-4F9C-A9A0-2F2CE6EB6AE9}" type="presParOf" srcId="{FFDEAFEF-CB86-402F-AC70-ADB94CE49CD7}" destId="{65839E30-8A0D-4092-B71F-FB47FEDDAA4C}" srcOrd="0" destOrd="0" presId="urn:microsoft.com/office/officeart/2005/8/layout/hList1"/>
    <dgm:cxn modelId="{6F0C5FF7-F209-4880-8C9C-5160EA95D14C}" type="presParOf" srcId="{65839E30-8A0D-4092-B71F-FB47FEDDAA4C}" destId="{68856134-CD23-45F7-86F1-C0DFDBDC79EC}" srcOrd="0" destOrd="0" presId="urn:microsoft.com/office/officeart/2005/8/layout/hList1"/>
    <dgm:cxn modelId="{FEA09EBE-82EB-435F-A534-A5B8DF891159}" type="presParOf" srcId="{65839E30-8A0D-4092-B71F-FB47FEDDAA4C}" destId="{48E17D99-A8DC-48D6-9172-8455EDE4E8F4}" srcOrd="1" destOrd="0" presId="urn:microsoft.com/office/officeart/2005/8/layout/hList1"/>
    <dgm:cxn modelId="{208D0F68-6D2F-4D75-96FC-7E08F6B2800D}" type="presParOf" srcId="{FFDEAFEF-CB86-402F-AC70-ADB94CE49CD7}" destId="{2682D991-3F8C-4581-9049-366CE8CA3029}" srcOrd="1" destOrd="0" presId="urn:microsoft.com/office/officeart/2005/8/layout/hList1"/>
    <dgm:cxn modelId="{11700EC8-ACBE-402C-9161-CA57ED5140D1}" type="presParOf" srcId="{FFDEAFEF-CB86-402F-AC70-ADB94CE49CD7}" destId="{47D7012D-2218-4C90-955C-4E72560EA974}" srcOrd="2" destOrd="0" presId="urn:microsoft.com/office/officeart/2005/8/layout/hList1"/>
    <dgm:cxn modelId="{7A010194-C565-4304-A727-23AC66ECDFE0}" type="presParOf" srcId="{47D7012D-2218-4C90-955C-4E72560EA974}" destId="{CA633F05-8B45-4070-B6E7-A3B8F7AF11DA}" srcOrd="0" destOrd="0" presId="urn:microsoft.com/office/officeart/2005/8/layout/hList1"/>
    <dgm:cxn modelId="{2A602714-A3E1-4615-A8E0-76AB64E8021E}" type="presParOf" srcId="{47D7012D-2218-4C90-955C-4E72560EA974}" destId="{12CDD226-0E23-447D-BF3B-7F9415543F6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DD04EA9-7935-48A3-96A0-4F29067180D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F869426-D406-4205-995E-E111B9A2F1F0}">
      <dgm:prSet phldrT="[Text]"/>
      <dgm:spPr/>
      <dgm:t>
        <a:bodyPr/>
        <a:lstStyle/>
        <a:p>
          <a:r>
            <a:rPr lang="en-US" dirty="0" smtClean="0"/>
            <a:t>Previous</a:t>
          </a:r>
          <a:endParaRPr lang="en-US" dirty="0"/>
        </a:p>
      </dgm:t>
    </dgm:pt>
    <dgm:pt modelId="{18DE0002-C0F1-4906-A574-D1F4082686C6}" type="parTrans" cxnId="{748CF22A-2516-439D-9AD0-56E5FA6F5565}">
      <dgm:prSet/>
      <dgm:spPr/>
      <dgm:t>
        <a:bodyPr/>
        <a:lstStyle/>
        <a:p>
          <a:endParaRPr lang="en-US"/>
        </a:p>
      </dgm:t>
    </dgm:pt>
    <dgm:pt modelId="{0CA7BF42-3226-4C7C-883C-A7C661A01890}" type="sibTrans" cxnId="{748CF22A-2516-439D-9AD0-56E5FA6F5565}">
      <dgm:prSet/>
      <dgm:spPr/>
      <dgm:t>
        <a:bodyPr/>
        <a:lstStyle/>
        <a:p>
          <a:endParaRPr lang="en-US"/>
        </a:p>
      </dgm:t>
    </dgm:pt>
    <dgm:pt modelId="{311F98D5-4F39-4E8A-A829-F3C00C952812}">
      <dgm:prSet phldrT="[Text]"/>
      <dgm:spPr/>
      <dgm:t>
        <a:bodyPr/>
        <a:lstStyle/>
        <a:p>
          <a:r>
            <a:rPr lang="en-US" dirty="0" smtClean="0"/>
            <a:t>Location of harassment not relevant</a:t>
          </a:r>
          <a:endParaRPr lang="en-US" dirty="0"/>
        </a:p>
      </dgm:t>
    </dgm:pt>
    <dgm:pt modelId="{4CE5B7EC-1BB2-4E4D-8604-C657FA006DFA}" type="parTrans" cxnId="{CAEF7FA8-AEBD-4694-95A7-FDBF7EA9CB0C}">
      <dgm:prSet/>
      <dgm:spPr/>
      <dgm:t>
        <a:bodyPr/>
        <a:lstStyle/>
        <a:p>
          <a:endParaRPr lang="en-US"/>
        </a:p>
      </dgm:t>
    </dgm:pt>
    <dgm:pt modelId="{AF2E2300-7AC0-4569-AA0F-FA7B9E65B7E9}" type="sibTrans" cxnId="{CAEF7FA8-AEBD-4694-95A7-FDBF7EA9CB0C}">
      <dgm:prSet/>
      <dgm:spPr/>
      <dgm:t>
        <a:bodyPr/>
        <a:lstStyle/>
        <a:p>
          <a:endParaRPr lang="en-US"/>
        </a:p>
      </dgm:t>
    </dgm:pt>
    <dgm:pt modelId="{0FC07255-87BD-436E-B7F3-7511CDA79554}">
      <dgm:prSet phldrT="[Text]"/>
      <dgm:spPr/>
      <dgm:t>
        <a:bodyPr/>
        <a:lstStyle/>
        <a:p>
          <a:r>
            <a:rPr lang="en-US" dirty="0" smtClean="0"/>
            <a:t>Focus is on whether harassment results in denied or limited access to educ. program or activity</a:t>
          </a:r>
          <a:endParaRPr lang="en-US" dirty="0"/>
        </a:p>
      </dgm:t>
    </dgm:pt>
    <dgm:pt modelId="{91B0186B-B4E2-4915-9CB2-A8EDDA794890}" type="parTrans" cxnId="{2A806F6E-5F5E-4C4F-AD51-EB09FD95BA06}">
      <dgm:prSet/>
      <dgm:spPr/>
      <dgm:t>
        <a:bodyPr/>
        <a:lstStyle/>
        <a:p>
          <a:endParaRPr lang="en-US"/>
        </a:p>
      </dgm:t>
    </dgm:pt>
    <dgm:pt modelId="{14AB1D05-73D5-468E-9570-1CEACA60E95D}" type="sibTrans" cxnId="{2A806F6E-5F5E-4C4F-AD51-EB09FD95BA06}">
      <dgm:prSet/>
      <dgm:spPr/>
      <dgm:t>
        <a:bodyPr/>
        <a:lstStyle/>
        <a:p>
          <a:endParaRPr lang="en-US"/>
        </a:p>
      </dgm:t>
    </dgm:pt>
    <dgm:pt modelId="{AC71DDE6-36E3-4CB9-8B43-CC08C51567B0}">
      <dgm:prSet phldrT="[Text]"/>
      <dgm:spPr/>
      <dgm:t>
        <a:bodyPr/>
        <a:lstStyle/>
        <a:p>
          <a:r>
            <a:rPr lang="en-US" dirty="0" smtClean="0"/>
            <a:t>New</a:t>
          </a:r>
          <a:endParaRPr lang="en-US" dirty="0"/>
        </a:p>
      </dgm:t>
    </dgm:pt>
    <dgm:pt modelId="{D68AEDF2-56DB-4E07-86D0-CA6C4C9A0658}" type="parTrans" cxnId="{2C2617B5-49BF-4AF3-AAF5-25053BE5B4E9}">
      <dgm:prSet/>
      <dgm:spPr/>
      <dgm:t>
        <a:bodyPr/>
        <a:lstStyle/>
        <a:p>
          <a:endParaRPr lang="en-US"/>
        </a:p>
      </dgm:t>
    </dgm:pt>
    <dgm:pt modelId="{88459BA7-3FD4-4241-A3C4-526EE56B06CE}" type="sibTrans" cxnId="{2C2617B5-49BF-4AF3-AAF5-25053BE5B4E9}">
      <dgm:prSet/>
      <dgm:spPr/>
      <dgm:t>
        <a:bodyPr/>
        <a:lstStyle/>
        <a:p>
          <a:endParaRPr lang="en-US"/>
        </a:p>
      </dgm:t>
    </dgm:pt>
    <dgm:pt modelId="{C9AB4565-39BF-4EBE-B8F8-AD8868BCD572}">
      <dgm:prSet phldrT="[Text]"/>
      <dgm:spPr/>
      <dgm:t>
        <a:bodyPr/>
        <a:lstStyle/>
        <a:p>
          <a:r>
            <a:rPr lang="en-US" dirty="0" smtClean="0"/>
            <a:t>Despite impact of harassment,  not covered by Title IX if it occurs:</a:t>
          </a:r>
          <a:endParaRPr lang="en-US" dirty="0"/>
        </a:p>
      </dgm:t>
    </dgm:pt>
    <dgm:pt modelId="{1CE41BD8-9AE8-4808-8570-8F393FD39DC5}" type="parTrans" cxnId="{49B646DC-D58A-4087-BBA5-FCC0EF544B0B}">
      <dgm:prSet/>
      <dgm:spPr/>
      <dgm:t>
        <a:bodyPr/>
        <a:lstStyle/>
        <a:p>
          <a:endParaRPr lang="en-US"/>
        </a:p>
      </dgm:t>
    </dgm:pt>
    <dgm:pt modelId="{0C9BAE66-CFE5-4F31-A781-072F33AC3356}" type="sibTrans" cxnId="{49B646DC-D58A-4087-BBA5-FCC0EF544B0B}">
      <dgm:prSet/>
      <dgm:spPr/>
      <dgm:t>
        <a:bodyPr/>
        <a:lstStyle/>
        <a:p>
          <a:endParaRPr lang="en-US"/>
        </a:p>
      </dgm:t>
    </dgm:pt>
    <dgm:pt modelId="{AD56C744-9B6C-46ED-A6C7-0A210B60D5BB}">
      <dgm:prSet phldrT="[Text]"/>
      <dgm:spPr/>
      <dgm:t>
        <a:bodyPr/>
        <a:lstStyle/>
        <a:p>
          <a:r>
            <a:rPr lang="en-US" dirty="0" smtClean="0"/>
            <a:t>outside the US</a:t>
          </a:r>
          <a:endParaRPr lang="en-US" dirty="0"/>
        </a:p>
      </dgm:t>
    </dgm:pt>
    <dgm:pt modelId="{B7753EDE-27A4-4930-A1AE-02FF458461D8}" type="parTrans" cxnId="{6BA50D06-81D5-40A0-B2F0-4D7B76C1F7B8}">
      <dgm:prSet/>
      <dgm:spPr/>
      <dgm:t>
        <a:bodyPr/>
        <a:lstStyle/>
        <a:p>
          <a:endParaRPr lang="en-US"/>
        </a:p>
      </dgm:t>
    </dgm:pt>
    <dgm:pt modelId="{9812C774-AA4E-41B2-B25C-D80F3A5D3D20}" type="sibTrans" cxnId="{6BA50D06-81D5-40A0-B2F0-4D7B76C1F7B8}">
      <dgm:prSet/>
      <dgm:spPr/>
      <dgm:t>
        <a:bodyPr/>
        <a:lstStyle/>
        <a:p>
          <a:endParaRPr lang="en-US"/>
        </a:p>
      </dgm:t>
    </dgm:pt>
    <dgm:pt modelId="{01385D8C-7AF5-4C60-8FAE-82886F481B4D}">
      <dgm:prSet phldrT="[Text]"/>
      <dgm:spPr/>
      <dgm:t>
        <a:bodyPr/>
        <a:lstStyle/>
        <a:p>
          <a:r>
            <a:rPr lang="en-US" dirty="0" smtClean="0"/>
            <a:t>outside the “education program or activity”; i.e. off-campus or online</a:t>
          </a:r>
          <a:endParaRPr lang="en-US" dirty="0"/>
        </a:p>
      </dgm:t>
    </dgm:pt>
    <dgm:pt modelId="{E765B9B0-3C79-45F0-85E2-3AC3A5FF02AF}" type="parTrans" cxnId="{5BA4A4BE-8E6A-4FA8-A258-B70BEC51F728}">
      <dgm:prSet/>
      <dgm:spPr/>
      <dgm:t>
        <a:bodyPr/>
        <a:lstStyle/>
        <a:p>
          <a:endParaRPr lang="en-US"/>
        </a:p>
      </dgm:t>
    </dgm:pt>
    <dgm:pt modelId="{5D2E7176-9B17-46BE-B3AE-FBB562BF935C}" type="sibTrans" cxnId="{5BA4A4BE-8E6A-4FA8-A258-B70BEC51F728}">
      <dgm:prSet/>
      <dgm:spPr/>
      <dgm:t>
        <a:bodyPr/>
        <a:lstStyle/>
        <a:p>
          <a:endParaRPr lang="en-US"/>
        </a:p>
      </dgm:t>
    </dgm:pt>
    <dgm:pt modelId="{C2135CC0-F197-43AE-BE0F-73C216B6D1BA}" type="pres">
      <dgm:prSet presAssocID="{9DD04EA9-7935-48A3-96A0-4F29067180DD}" presName="Name0" presStyleCnt="0">
        <dgm:presLayoutVars>
          <dgm:dir/>
          <dgm:animLvl val="lvl"/>
          <dgm:resizeHandles val="exact"/>
        </dgm:presLayoutVars>
      </dgm:prSet>
      <dgm:spPr/>
      <dgm:t>
        <a:bodyPr/>
        <a:lstStyle/>
        <a:p>
          <a:endParaRPr lang="en-US"/>
        </a:p>
      </dgm:t>
    </dgm:pt>
    <dgm:pt modelId="{7FC52F45-23B4-4005-A467-1D32D644CBEA}" type="pres">
      <dgm:prSet presAssocID="{EF869426-D406-4205-995E-E111B9A2F1F0}" presName="composite" presStyleCnt="0"/>
      <dgm:spPr/>
    </dgm:pt>
    <dgm:pt modelId="{060A76D8-72B4-4D51-9FD2-2C8883E3808B}" type="pres">
      <dgm:prSet presAssocID="{EF869426-D406-4205-995E-E111B9A2F1F0}" presName="parTx" presStyleLbl="alignNode1" presStyleIdx="0" presStyleCnt="2">
        <dgm:presLayoutVars>
          <dgm:chMax val="0"/>
          <dgm:chPref val="0"/>
          <dgm:bulletEnabled val="1"/>
        </dgm:presLayoutVars>
      </dgm:prSet>
      <dgm:spPr/>
      <dgm:t>
        <a:bodyPr/>
        <a:lstStyle/>
        <a:p>
          <a:endParaRPr lang="en-US"/>
        </a:p>
      </dgm:t>
    </dgm:pt>
    <dgm:pt modelId="{CA7A3291-6273-45E2-8897-C4947EC60E7C}" type="pres">
      <dgm:prSet presAssocID="{EF869426-D406-4205-995E-E111B9A2F1F0}" presName="desTx" presStyleLbl="alignAccFollowNode1" presStyleIdx="0" presStyleCnt="2">
        <dgm:presLayoutVars>
          <dgm:bulletEnabled val="1"/>
        </dgm:presLayoutVars>
      </dgm:prSet>
      <dgm:spPr/>
      <dgm:t>
        <a:bodyPr/>
        <a:lstStyle/>
        <a:p>
          <a:endParaRPr lang="en-US"/>
        </a:p>
      </dgm:t>
    </dgm:pt>
    <dgm:pt modelId="{A12B9DFD-585F-47A6-B005-E71BE174B836}" type="pres">
      <dgm:prSet presAssocID="{0CA7BF42-3226-4C7C-883C-A7C661A01890}" presName="space" presStyleCnt="0"/>
      <dgm:spPr/>
    </dgm:pt>
    <dgm:pt modelId="{9C412320-EDBB-4E8B-A39C-FF9B725405C1}" type="pres">
      <dgm:prSet presAssocID="{AC71DDE6-36E3-4CB9-8B43-CC08C51567B0}" presName="composite" presStyleCnt="0"/>
      <dgm:spPr/>
    </dgm:pt>
    <dgm:pt modelId="{09292559-EDCA-4BB3-A6F4-4698B8023920}" type="pres">
      <dgm:prSet presAssocID="{AC71DDE6-36E3-4CB9-8B43-CC08C51567B0}" presName="parTx" presStyleLbl="alignNode1" presStyleIdx="1" presStyleCnt="2">
        <dgm:presLayoutVars>
          <dgm:chMax val="0"/>
          <dgm:chPref val="0"/>
          <dgm:bulletEnabled val="1"/>
        </dgm:presLayoutVars>
      </dgm:prSet>
      <dgm:spPr/>
      <dgm:t>
        <a:bodyPr/>
        <a:lstStyle/>
        <a:p>
          <a:endParaRPr lang="en-US"/>
        </a:p>
      </dgm:t>
    </dgm:pt>
    <dgm:pt modelId="{C373CB87-DE18-4560-B412-DF1C6BE7C3C8}" type="pres">
      <dgm:prSet presAssocID="{AC71DDE6-36E3-4CB9-8B43-CC08C51567B0}" presName="desTx" presStyleLbl="alignAccFollowNode1" presStyleIdx="1" presStyleCnt="2">
        <dgm:presLayoutVars>
          <dgm:bulletEnabled val="1"/>
        </dgm:presLayoutVars>
      </dgm:prSet>
      <dgm:spPr/>
      <dgm:t>
        <a:bodyPr/>
        <a:lstStyle/>
        <a:p>
          <a:endParaRPr lang="en-US"/>
        </a:p>
      </dgm:t>
    </dgm:pt>
  </dgm:ptLst>
  <dgm:cxnLst>
    <dgm:cxn modelId="{709D7A7F-D8A5-43B0-8E4B-376447B583F6}" type="presOf" srcId="{AC71DDE6-36E3-4CB9-8B43-CC08C51567B0}" destId="{09292559-EDCA-4BB3-A6F4-4698B8023920}" srcOrd="0" destOrd="0" presId="urn:microsoft.com/office/officeart/2005/8/layout/hList1"/>
    <dgm:cxn modelId="{5BA4A4BE-8E6A-4FA8-A258-B70BEC51F728}" srcId="{AC71DDE6-36E3-4CB9-8B43-CC08C51567B0}" destId="{01385D8C-7AF5-4C60-8FAE-82886F481B4D}" srcOrd="1" destOrd="0" parTransId="{E765B9B0-3C79-45F0-85E2-3AC3A5FF02AF}" sibTransId="{5D2E7176-9B17-46BE-B3AE-FBB562BF935C}"/>
    <dgm:cxn modelId="{748CF22A-2516-439D-9AD0-56E5FA6F5565}" srcId="{9DD04EA9-7935-48A3-96A0-4F29067180DD}" destId="{EF869426-D406-4205-995E-E111B9A2F1F0}" srcOrd="0" destOrd="0" parTransId="{18DE0002-C0F1-4906-A574-D1F4082686C6}" sibTransId="{0CA7BF42-3226-4C7C-883C-A7C661A01890}"/>
    <dgm:cxn modelId="{6BC71773-5A0D-4D17-A191-931EC15C0715}" type="presOf" srcId="{AD56C744-9B6C-46ED-A6C7-0A210B60D5BB}" destId="{C373CB87-DE18-4560-B412-DF1C6BE7C3C8}" srcOrd="0" destOrd="2" presId="urn:microsoft.com/office/officeart/2005/8/layout/hList1"/>
    <dgm:cxn modelId="{49B646DC-D58A-4087-BBA5-FCC0EF544B0B}" srcId="{AC71DDE6-36E3-4CB9-8B43-CC08C51567B0}" destId="{C9AB4565-39BF-4EBE-B8F8-AD8868BCD572}" srcOrd="0" destOrd="0" parTransId="{1CE41BD8-9AE8-4808-8570-8F393FD39DC5}" sibTransId="{0C9BAE66-CFE5-4F31-A781-072F33AC3356}"/>
    <dgm:cxn modelId="{25E05B43-2790-4AE2-9CA0-4E944766FBB9}" type="presOf" srcId="{0FC07255-87BD-436E-B7F3-7511CDA79554}" destId="{CA7A3291-6273-45E2-8897-C4947EC60E7C}" srcOrd="0" destOrd="1" presId="urn:microsoft.com/office/officeart/2005/8/layout/hList1"/>
    <dgm:cxn modelId="{C98FD7EA-28E9-40A9-9CDB-3A5EDD50B74C}" type="presOf" srcId="{01385D8C-7AF5-4C60-8FAE-82886F481B4D}" destId="{C373CB87-DE18-4560-B412-DF1C6BE7C3C8}" srcOrd="0" destOrd="1" presId="urn:microsoft.com/office/officeart/2005/8/layout/hList1"/>
    <dgm:cxn modelId="{2C2617B5-49BF-4AF3-AAF5-25053BE5B4E9}" srcId="{9DD04EA9-7935-48A3-96A0-4F29067180DD}" destId="{AC71DDE6-36E3-4CB9-8B43-CC08C51567B0}" srcOrd="1" destOrd="0" parTransId="{D68AEDF2-56DB-4E07-86D0-CA6C4C9A0658}" sibTransId="{88459BA7-3FD4-4241-A3C4-526EE56B06CE}"/>
    <dgm:cxn modelId="{2A806F6E-5F5E-4C4F-AD51-EB09FD95BA06}" srcId="{EF869426-D406-4205-995E-E111B9A2F1F0}" destId="{0FC07255-87BD-436E-B7F3-7511CDA79554}" srcOrd="1" destOrd="0" parTransId="{91B0186B-B4E2-4915-9CB2-A8EDDA794890}" sibTransId="{14AB1D05-73D5-468E-9570-1CEACA60E95D}"/>
    <dgm:cxn modelId="{2AE41FC4-7DED-4D46-9134-BD9067D1E144}" type="presOf" srcId="{EF869426-D406-4205-995E-E111B9A2F1F0}" destId="{060A76D8-72B4-4D51-9FD2-2C8883E3808B}" srcOrd="0" destOrd="0" presId="urn:microsoft.com/office/officeart/2005/8/layout/hList1"/>
    <dgm:cxn modelId="{48AB5C11-B6E9-4741-A3EC-6AEE74BDAB71}" type="presOf" srcId="{311F98D5-4F39-4E8A-A829-F3C00C952812}" destId="{CA7A3291-6273-45E2-8897-C4947EC60E7C}" srcOrd="0" destOrd="0" presId="urn:microsoft.com/office/officeart/2005/8/layout/hList1"/>
    <dgm:cxn modelId="{CAEF7FA8-AEBD-4694-95A7-FDBF7EA9CB0C}" srcId="{EF869426-D406-4205-995E-E111B9A2F1F0}" destId="{311F98D5-4F39-4E8A-A829-F3C00C952812}" srcOrd="0" destOrd="0" parTransId="{4CE5B7EC-1BB2-4E4D-8604-C657FA006DFA}" sibTransId="{AF2E2300-7AC0-4569-AA0F-FA7B9E65B7E9}"/>
    <dgm:cxn modelId="{C24E3B66-6A6B-4BA6-AB0F-29D4EA05CF8E}" type="presOf" srcId="{C9AB4565-39BF-4EBE-B8F8-AD8868BCD572}" destId="{C373CB87-DE18-4560-B412-DF1C6BE7C3C8}" srcOrd="0" destOrd="0" presId="urn:microsoft.com/office/officeart/2005/8/layout/hList1"/>
    <dgm:cxn modelId="{2CF8562B-0655-4182-9441-CAD594CE06C2}" type="presOf" srcId="{9DD04EA9-7935-48A3-96A0-4F29067180DD}" destId="{C2135CC0-F197-43AE-BE0F-73C216B6D1BA}" srcOrd="0" destOrd="0" presId="urn:microsoft.com/office/officeart/2005/8/layout/hList1"/>
    <dgm:cxn modelId="{6BA50D06-81D5-40A0-B2F0-4D7B76C1F7B8}" srcId="{AC71DDE6-36E3-4CB9-8B43-CC08C51567B0}" destId="{AD56C744-9B6C-46ED-A6C7-0A210B60D5BB}" srcOrd="2" destOrd="0" parTransId="{B7753EDE-27A4-4930-A1AE-02FF458461D8}" sibTransId="{9812C774-AA4E-41B2-B25C-D80F3A5D3D20}"/>
    <dgm:cxn modelId="{56AE1C68-72BB-4B86-A776-EE106CCDA8ED}" type="presParOf" srcId="{C2135CC0-F197-43AE-BE0F-73C216B6D1BA}" destId="{7FC52F45-23B4-4005-A467-1D32D644CBEA}" srcOrd="0" destOrd="0" presId="urn:microsoft.com/office/officeart/2005/8/layout/hList1"/>
    <dgm:cxn modelId="{AD4FA19E-1BBA-4D1F-A797-D27325C509E1}" type="presParOf" srcId="{7FC52F45-23B4-4005-A467-1D32D644CBEA}" destId="{060A76D8-72B4-4D51-9FD2-2C8883E3808B}" srcOrd="0" destOrd="0" presId="urn:microsoft.com/office/officeart/2005/8/layout/hList1"/>
    <dgm:cxn modelId="{8C25C2D5-D559-458C-B0BD-E3F36A3AAA8B}" type="presParOf" srcId="{7FC52F45-23B4-4005-A467-1D32D644CBEA}" destId="{CA7A3291-6273-45E2-8897-C4947EC60E7C}" srcOrd="1" destOrd="0" presId="urn:microsoft.com/office/officeart/2005/8/layout/hList1"/>
    <dgm:cxn modelId="{1B7BE6B3-1280-47DE-B7C7-8C4F7C541D92}" type="presParOf" srcId="{C2135CC0-F197-43AE-BE0F-73C216B6D1BA}" destId="{A12B9DFD-585F-47A6-B005-E71BE174B836}" srcOrd="1" destOrd="0" presId="urn:microsoft.com/office/officeart/2005/8/layout/hList1"/>
    <dgm:cxn modelId="{E213B0A8-62B8-4AC4-BA74-3ECB633493F8}" type="presParOf" srcId="{C2135CC0-F197-43AE-BE0F-73C216B6D1BA}" destId="{9C412320-EDBB-4E8B-A39C-FF9B725405C1}" srcOrd="2" destOrd="0" presId="urn:microsoft.com/office/officeart/2005/8/layout/hList1"/>
    <dgm:cxn modelId="{65EB8B48-84E9-4B95-BB98-14AC77C8CD76}" type="presParOf" srcId="{9C412320-EDBB-4E8B-A39C-FF9B725405C1}" destId="{09292559-EDCA-4BB3-A6F4-4698B8023920}" srcOrd="0" destOrd="0" presId="urn:microsoft.com/office/officeart/2005/8/layout/hList1"/>
    <dgm:cxn modelId="{3A256F74-4924-44F1-9F40-C5D8C9F39138}" type="presParOf" srcId="{9C412320-EDBB-4E8B-A39C-FF9B725405C1}" destId="{C373CB87-DE18-4560-B412-DF1C6BE7C3C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CF3954D-D889-4D02-B7A0-0CAD8D307C0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4FB195A-382E-4338-BE93-68D791CB2CE7}">
      <dgm:prSet phldrT="[Text]"/>
      <dgm:spPr/>
      <dgm:t>
        <a:bodyPr/>
        <a:lstStyle/>
        <a:p>
          <a:r>
            <a:rPr lang="en-US" dirty="0" smtClean="0"/>
            <a:t>Previous</a:t>
          </a:r>
          <a:endParaRPr lang="en-US" dirty="0"/>
        </a:p>
      </dgm:t>
    </dgm:pt>
    <dgm:pt modelId="{9A637EF2-3BB8-4ED0-B263-EA231F6E85D9}" type="parTrans" cxnId="{EBBE794D-0F31-4E4F-A4CB-B31622F88CE9}">
      <dgm:prSet/>
      <dgm:spPr/>
      <dgm:t>
        <a:bodyPr/>
        <a:lstStyle/>
        <a:p>
          <a:endParaRPr lang="en-US"/>
        </a:p>
      </dgm:t>
    </dgm:pt>
    <dgm:pt modelId="{9E587B60-9C29-48FB-8068-E2E0EABA8995}" type="sibTrans" cxnId="{EBBE794D-0F31-4E4F-A4CB-B31622F88CE9}">
      <dgm:prSet/>
      <dgm:spPr/>
      <dgm:t>
        <a:bodyPr/>
        <a:lstStyle/>
        <a:p>
          <a:endParaRPr lang="en-US"/>
        </a:p>
      </dgm:t>
    </dgm:pt>
    <dgm:pt modelId="{57F3F3E8-2135-443B-A9DA-CD7890360A8B}">
      <dgm:prSet phldrT="[Text]"/>
      <dgm:spPr/>
      <dgm:t>
        <a:bodyPr/>
        <a:lstStyle/>
        <a:p>
          <a:r>
            <a:rPr lang="en-US" dirty="0" smtClean="0"/>
            <a:t>No restriction</a:t>
          </a:r>
          <a:endParaRPr lang="en-US" dirty="0"/>
        </a:p>
      </dgm:t>
    </dgm:pt>
    <dgm:pt modelId="{BD9077BD-77DC-4285-ACD8-626B4FCD94F2}" type="parTrans" cxnId="{C0C57EF0-76BE-407F-B317-FDA17930895D}">
      <dgm:prSet/>
      <dgm:spPr/>
      <dgm:t>
        <a:bodyPr/>
        <a:lstStyle/>
        <a:p>
          <a:endParaRPr lang="en-US"/>
        </a:p>
      </dgm:t>
    </dgm:pt>
    <dgm:pt modelId="{C0F916D0-8AF3-40DA-A058-833030EDE1E0}" type="sibTrans" cxnId="{C0C57EF0-76BE-407F-B317-FDA17930895D}">
      <dgm:prSet/>
      <dgm:spPr/>
      <dgm:t>
        <a:bodyPr/>
        <a:lstStyle/>
        <a:p>
          <a:endParaRPr lang="en-US"/>
        </a:p>
      </dgm:t>
    </dgm:pt>
    <dgm:pt modelId="{83BF20E0-2CD9-4421-AEB7-5706D9546665}">
      <dgm:prSet phldrT="[Text]"/>
      <dgm:spPr/>
      <dgm:t>
        <a:bodyPr/>
        <a:lstStyle/>
        <a:p>
          <a:r>
            <a:rPr lang="en-US" dirty="0" smtClean="0"/>
            <a:t>New</a:t>
          </a:r>
          <a:endParaRPr lang="en-US" dirty="0"/>
        </a:p>
      </dgm:t>
    </dgm:pt>
    <dgm:pt modelId="{E87DE9A5-651C-4E74-BAB9-EB960BEE16A1}" type="parTrans" cxnId="{8E204E4B-0B8D-4538-AAB4-37A8B6F94F98}">
      <dgm:prSet/>
      <dgm:spPr/>
      <dgm:t>
        <a:bodyPr/>
        <a:lstStyle/>
        <a:p>
          <a:endParaRPr lang="en-US"/>
        </a:p>
      </dgm:t>
    </dgm:pt>
    <dgm:pt modelId="{068AC883-B67D-47FE-A441-BF5C4983E8D2}" type="sibTrans" cxnId="{8E204E4B-0B8D-4538-AAB4-37A8B6F94F98}">
      <dgm:prSet/>
      <dgm:spPr/>
      <dgm:t>
        <a:bodyPr/>
        <a:lstStyle/>
        <a:p>
          <a:endParaRPr lang="en-US"/>
        </a:p>
      </dgm:t>
    </dgm:pt>
    <dgm:pt modelId="{D2604634-25A4-496F-AE3D-F57810162211}">
      <dgm:prSet phldrT="[Text]"/>
      <dgm:spPr/>
      <dgm:t>
        <a:bodyPr/>
        <a:lstStyle/>
        <a:p>
          <a:r>
            <a:rPr lang="en-US" dirty="0" smtClean="0"/>
            <a:t>Victim must be participating or attempting to participate</a:t>
          </a:r>
          <a:endParaRPr lang="en-US" dirty="0"/>
        </a:p>
      </dgm:t>
    </dgm:pt>
    <dgm:pt modelId="{688E74F6-2D87-4595-B4A2-1E7B1EBDF276}" type="parTrans" cxnId="{8A5A5928-FD9A-4AF2-B105-3817E3FF4346}">
      <dgm:prSet/>
      <dgm:spPr/>
      <dgm:t>
        <a:bodyPr/>
        <a:lstStyle/>
        <a:p>
          <a:endParaRPr lang="en-US"/>
        </a:p>
      </dgm:t>
    </dgm:pt>
    <dgm:pt modelId="{BE696B2A-4F3D-41EC-8048-55A8C5528AA0}" type="sibTrans" cxnId="{8A5A5928-FD9A-4AF2-B105-3817E3FF4346}">
      <dgm:prSet/>
      <dgm:spPr/>
      <dgm:t>
        <a:bodyPr/>
        <a:lstStyle/>
        <a:p>
          <a:endParaRPr lang="en-US"/>
        </a:p>
      </dgm:t>
    </dgm:pt>
    <dgm:pt modelId="{6840C6F2-940D-438A-8D63-538C29EEC295}">
      <dgm:prSet phldrT="[Text]"/>
      <dgm:spPr/>
      <dgm:t>
        <a:bodyPr/>
        <a:lstStyle/>
        <a:p>
          <a:r>
            <a:rPr lang="en-US" dirty="0" smtClean="0"/>
            <a:t>No exception, even if decision not to participate is because of harassment</a:t>
          </a:r>
          <a:endParaRPr lang="en-US" dirty="0"/>
        </a:p>
      </dgm:t>
    </dgm:pt>
    <dgm:pt modelId="{063AB465-A4EF-43DC-A27E-8A78D4B8A8FA}" type="parTrans" cxnId="{812CA32A-A911-4E2D-BD4C-BCE71091AD62}">
      <dgm:prSet/>
      <dgm:spPr/>
      <dgm:t>
        <a:bodyPr/>
        <a:lstStyle/>
        <a:p>
          <a:endParaRPr lang="en-US"/>
        </a:p>
      </dgm:t>
    </dgm:pt>
    <dgm:pt modelId="{FACAF122-A0A0-420C-AB5B-8307E050C1A6}" type="sibTrans" cxnId="{812CA32A-A911-4E2D-BD4C-BCE71091AD62}">
      <dgm:prSet/>
      <dgm:spPr/>
      <dgm:t>
        <a:bodyPr/>
        <a:lstStyle/>
        <a:p>
          <a:endParaRPr lang="en-US"/>
        </a:p>
      </dgm:t>
    </dgm:pt>
    <dgm:pt modelId="{F27CD929-7EAE-45CB-B251-2CE65B8AE3B3}">
      <dgm:prSet phldrT="[Text]"/>
      <dgm:spPr/>
      <dgm:t>
        <a:bodyPr/>
        <a:lstStyle/>
        <a:p>
          <a:r>
            <a:rPr lang="en-US" dirty="0" smtClean="0"/>
            <a:t>No exception, even if alleged harasser remains at school</a:t>
          </a:r>
          <a:endParaRPr lang="en-US" dirty="0"/>
        </a:p>
      </dgm:t>
    </dgm:pt>
    <dgm:pt modelId="{EF8BD097-AE18-4ED0-9A78-1AD82CB0569F}" type="parTrans" cxnId="{2E969E38-131B-45B7-9E58-2ED390D27493}">
      <dgm:prSet/>
      <dgm:spPr/>
      <dgm:t>
        <a:bodyPr/>
        <a:lstStyle/>
        <a:p>
          <a:endParaRPr lang="en-US"/>
        </a:p>
      </dgm:t>
    </dgm:pt>
    <dgm:pt modelId="{D575A864-0A4E-4EEC-B7EC-0DF912C68C2E}" type="sibTrans" cxnId="{2E969E38-131B-45B7-9E58-2ED390D27493}">
      <dgm:prSet/>
      <dgm:spPr/>
      <dgm:t>
        <a:bodyPr/>
        <a:lstStyle/>
        <a:p>
          <a:endParaRPr lang="en-US"/>
        </a:p>
      </dgm:t>
    </dgm:pt>
    <dgm:pt modelId="{AF6433EA-EBBD-4F31-B159-45FD7E2D86EC}">
      <dgm:prSet phldrT="[Text]"/>
      <dgm:spPr/>
      <dgm:t>
        <a:bodyPr/>
        <a:lstStyle/>
        <a:p>
          <a:r>
            <a:rPr lang="en-US" dirty="0" smtClean="0">
              <a:solidFill>
                <a:srgbClr val="FF0000"/>
              </a:solidFill>
            </a:rPr>
            <a:t>3</a:t>
          </a:r>
          <a:r>
            <a:rPr lang="en-US" baseline="30000" dirty="0" smtClean="0">
              <a:solidFill>
                <a:srgbClr val="FF0000"/>
              </a:solidFill>
            </a:rPr>
            <a:t>rd</a:t>
          </a:r>
          <a:r>
            <a:rPr lang="en-US" dirty="0" smtClean="0">
              <a:solidFill>
                <a:srgbClr val="FF0000"/>
              </a:solidFill>
            </a:rPr>
            <a:t> party can’t file complaints even if witness to harassment</a:t>
          </a:r>
          <a:endParaRPr lang="en-US" dirty="0">
            <a:solidFill>
              <a:srgbClr val="FF0000"/>
            </a:solidFill>
          </a:endParaRPr>
        </a:p>
      </dgm:t>
    </dgm:pt>
    <dgm:pt modelId="{72A3F68E-C0D7-4DA6-B880-B187DD56EFB7}" type="parTrans" cxnId="{6EDA073C-86D4-46A5-A220-57B4197BBD2F}">
      <dgm:prSet/>
      <dgm:spPr/>
      <dgm:t>
        <a:bodyPr/>
        <a:lstStyle/>
        <a:p>
          <a:endParaRPr lang="en-US"/>
        </a:p>
      </dgm:t>
    </dgm:pt>
    <dgm:pt modelId="{FFB791C7-2F6C-4A8B-BED4-D5A627B4AA68}" type="sibTrans" cxnId="{6EDA073C-86D4-46A5-A220-57B4197BBD2F}">
      <dgm:prSet/>
      <dgm:spPr/>
      <dgm:t>
        <a:bodyPr/>
        <a:lstStyle/>
        <a:p>
          <a:endParaRPr lang="en-US"/>
        </a:p>
      </dgm:t>
    </dgm:pt>
    <dgm:pt modelId="{94FC8424-6050-41AF-82AE-1CF60606DCA4}" type="pres">
      <dgm:prSet presAssocID="{ACF3954D-D889-4D02-B7A0-0CAD8D307C0E}" presName="Name0" presStyleCnt="0">
        <dgm:presLayoutVars>
          <dgm:dir/>
          <dgm:animLvl val="lvl"/>
          <dgm:resizeHandles val="exact"/>
        </dgm:presLayoutVars>
      </dgm:prSet>
      <dgm:spPr/>
      <dgm:t>
        <a:bodyPr/>
        <a:lstStyle/>
        <a:p>
          <a:endParaRPr lang="en-US"/>
        </a:p>
      </dgm:t>
    </dgm:pt>
    <dgm:pt modelId="{EEBE3B24-1E8F-4069-8F9E-B08C2A660AA5}" type="pres">
      <dgm:prSet presAssocID="{F4FB195A-382E-4338-BE93-68D791CB2CE7}" presName="composite" presStyleCnt="0"/>
      <dgm:spPr/>
    </dgm:pt>
    <dgm:pt modelId="{6B5D1F3C-7FAA-495B-A47C-046E0A3112B8}" type="pres">
      <dgm:prSet presAssocID="{F4FB195A-382E-4338-BE93-68D791CB2CE7}" presName="parTx" presStyleLbl="alignNode1" presStyleIdx="0" presStyleCnt="2">
        <dgm:presLayoutVars>
          <dgm:chMax val="0"/>
          <dgm:chPref val="0"/>
          <dgm:bulletEnabled val="1"/>
        </dgm:presLayoutVars>
      </dgm:prSet>
      <dgm:spPr/>
      <dgm:t>
        <a:bodyPr/>
        <a:lstStyle/>
        <a:p>
          <a:endParaRPr lang="en-US"/>
        </a:p>
      </dgm:t>
    </dgm:pt>
    <dgm:pt modelId="{7D27DEBA-6C1A-4C71-BC0B-94945D6D8CBC}" type="pres">
      <dgm:prSet presAssocID="{F4FB195A-382E-4338-BE93-68D791CB2CE7}" presName="desTx" presStyleLbl="alignAccFollowNode1" presStyleIdx="0" presStyleCnt="2">
        <dgm:presLayoutVars>
          <dgm:bulletEnabled val="1"/>
        </dgm:presLayoutVars>
      </dgm:prSet>
      <dgm:spPr/>
      <dgm:t>
        <a:bodyPr/>
        <a:lstStyle/>
        <a:p>
          <a:endParaRPr lang="en-US"/>
        </a:p>
      </dgm:t>
    </dgm:pt>
    <dgm:pt modelId="{EC258F33-E0D7-40BC-90BB-F605944185DC}" type="pres">
      <dgm:prSet presAssocID="{9E587B60-9C29-48FB-8068-E2E0EABA8995}" presName="space" presStyleCnt="0"/>
      <dgm:spPr/>
    </dgm:pt>
    <dgm:pt modelId="{2E8AA6AC-E6A5-432C-AD67-8C8D9EEEEC2C}" type="pres">
      <dgm:prSet presAssocID="{83BF20E0-2CD9-4421-AEB7-5706D9546665}" presName="composite" presStyleCnt="0"/>
      <dgm:spPr/>
    </dgm:pt>
    <dgm:pt modelId="{349280D4-840B-4312-BA0A-66530C6617FB}" type="pres">
      <dgm:prSet presAssocID="{83BF20E0-2CD9-4421-AEB7-5706D9546665}" presName="parTx" presStyleLbl="alignNode1" presStyleIdx="1" presStyleCnt="2">
        <dgm:presLayoutVars>
          <dgm:chMax val="0"/>
          <dgm:chPref val="0"/>
          <dgm:bulletEnabled val="1"/>
        </dgm:presLayoutVars>
      </dgm:prSet>
      <dgm:spPr/>
      <dgm:t>
        <a:bodyPr/>
        <a:lstStyle/>
        <a:p>
          <a:endParaRPr lang="en-US"/>
        </a:p>
      </dgm:t>
    </dgm:pt>
    <dgm:pt modelId="{BE40C7AA-433D-40FE-B569-E46DF1B815DF}" type="pres">
      <dgm:prSet presAssocID="{83BF20E0-2CD9-4421-AEB7-5706D9546665}" presName="desTx" presStyleLbl="alignAccFollowNode1" presStyleIdx="1" presStyleCnt="2">
        <dgm:presLayoutVars>
          <dgm:bulletEnabled val="1"/>
        </dgm:presLayoutVars>
      </dgm:prSet>
      <dgm:spPr/>
      <dgm:t>
        <a:bodyPr/>
        <a:lstStyle/>
        <a:p>
          <a:endParaRPr lang="en-US"/>
        </a:p>
      </dgm:t>
    </dgm:pt>
  </dgm:ptLst>
  <dgm:cxnLst>
    <dgm:cxn modelId="{C9791762-6721-4647-A8DE-2E3B66B6E985}" type="presOf" srcId="{57F3F3E8-2135-443B-A9DA-CD7890360A8B}" destId="{7D27DEBA-6C1A-4C71-BC0B-94945D6D8CBC}" srcOrd="0" destOrd="0" presId="urn:microsoft.com/office/officeart/2005/8/layout/hList1"/>
    <dgm:cxn modelId="{EBBE794D-0F31-4E4F-A4CB-B31622F88CE9}" srcId="{ACF3954D-D889-4D02-B7A0-0CAD8D307C0E}" destId="{F4FB195A-382E-4338-BE93-68D791CB2CE7}" srcOrd="0" destOrd="0" parTransId="{9A637EF2-3BB8-4ED0-B263-EA231F6E85D9}" sibTransId="{9E587B60-9C29-48FB-8068-E2E0EABA8995}"/>
    <dgm:cxn modelId="{4E5EC5DC-AF8C-4D6F-B9C8-0D6AF586A781}" type="presOf" srcId="{D2604634-25A4-496F-AE3D-F57810162211}" destId="{BE40C7AA-433D-40FE-B569-E46DF1B815DF}" srcOrd="0" destOrd="0" presId="urn:microsoft.com/office/officeart/2005/8/layout/hList1"/>
    <dgm:cxn modelId="{3640D8BA-08BE-4439-85A0-775EAA7E800E}" type="presOf" srcId="{AF6433EA-EBBD-4F31-B159-45FD7E2D86EC}" destId="{BE40C7AA-433D-40FE-B569-E46DF1B815DF}" srcOrd="0" destOrd="3" presId="urn:microsoft.com/office/officeart/2005/8/layout/hList1"/>
    <dgm:cxn modelId="{AE7A02E6-A037-4BDE-A60F-F583DA7B19B5}" type="presOf" srcId="{F27CD929-7EAE-45CB-B251-2CE65B8AE3B3}" destId="{BE40C7AA-433D-40FE-B569-E46DF1B815DF}" srcOrd="0" destOrd="2" presId="urn:microsoft.com/office/officeart/2005/8/layout/hList1"/>
    <dgm:cxn modelId="{C0C57EF0-76BE-407F-B317-FDA17930895D}" srcId="{F4FB195A-382E-4338-BE93-68D791CB2CE7}" destId="{57F3F3E8-2135-443B-A9DA-CD7890360A8B}" srcOrd="0" destOrd="0" parTransId="{BD9077BD-77DC-4285-ACD8-626B4FCD94F2}" sibTransId="{C0F916D0-8AF3-40DA-A058-833030EDE1E0}"/>
    <dgm:cxn modelId="{2E969E38-131B-45B7-9E58-2ED390D27493}" srcId="{83BF20E0-2CD9-4421-AEB7-5706D9546665}" destId="{F27CD929-7EAE-45CB-B251-2CE65B8AE3B3}" srcOrd="2" destOrd="0" parTransId="{EF8BD097-AE18-4ED0-9A78-1AD82CB0569F}" sibTransId="{D575A864-0A4E-4EEC-B7EC-0DF912C68C2E}"/>
    <dgm:cxn modelId="{C4B37821-2F3F-4AEF-AB73-153C550508F9}" type="presOf" srcId="{ACF3954D-D889-4D02-B7A0-0CAD8D307C0E}" destId="{94FC8424-6050-41AF-82AE-1CF60606DCA4}" srcOrd="0" destOrd="0" presId="urn:microsoft.com/office/officeart/2005/8/layout/hList1"/>
    <dgm:cxn modelId="{812CA32A-A911-4E2D-BD4C-BCE71091AD62}" srcId="{83BF20E0-2CD9-4421-AEB7-5706D9546665}" destId="{6840C6F2-940D-438A-8D63-538C29EEC295}" srcOrd="1" destOrd="0" parTransId="{063AB465-A4EF-43DC-A27E-8A78D4B8A8FA}" sibTransId="{FACAF122-A0A0-420C-AB5B-8307E050C1A6}"/>
    <dgm:cxn modelId="{8A5A5928-FD9A-4AF2-B105-3817E3FF4346}" srcId="{83BF20E0-2CD9-4421-AEB7-5706D9546665}" destId="{D2604634-25A4-496F-AE3D-F57810162211}" srcOrd="0" destOrd="0" parTransId="{688E74F6-2D87-4595-B4A2-1E7B1EBDF276}" sibTransId="{BE696B2A-4F3D-41EC-8048-55A8C5528AA0}"/>
    <dgm:cxn modelId="{8536C944-87E4-4F03-BB09-D47BB4FDFBD1}" type="presOf" srcId="{F4FB195A-382E-4338-BE93-68D791CB2CE7}" destId="{6B5D1F3C-7FAA-495B-A47C-046E0A3112B8}" srcOrd="0" destOrd="0" presId="urn:microsoft.com/office/officeart/2005/8/layout/hList1"/>
    <dgm:cxn modelId="{8E204E4B-0B8D-4538-AAB4-37A8B6F94F98}" srcId="{ACF3954D-D889-4D02-B7A0-0CAD8D307C0E}" destId="{83BF20E0-2CD9-4421-AEB7-5706D9546665}" srcOrd="1" destOrd="0" parTransId="{E87DE9A5-651C-4E74-BAB9-EB960BEE16A1}" sibTransId="{068AC883-B67D-47FE-A441-BF5C4983E8D2}"/>
    <dgm:cxn modelId="{6EDA073C-86D4-46A5-A220-57B4197BBD2F}" srcId="{83BF20E0-2CD9-4421-AEB7-5706D9546665}" destId="{AF6433EA-EBBD-4F31-B159-45FD7E2D86EC}" srcOrd="3" destOrd="0" parTransId="{72A3F68E-C0D7-4DA6-B880-B187DD56EFB7}" sibTransId="{FFB791C7-2F6C-4A8B-BED4-D5A627B4AA68}"/>
    <dgm:cxn modelId="{93615F9F-5928-4BAD-913D-03E898248CBE}" type="presOf" srcId="{6840C6F2-940D-438A-8D63-538C29EEC295}" destId="{BE40C7AA-433D-40FE-B569-E46DF1B815DF}" srcOrd="0" destOrd="1" presId="urn:microsoft.com/office/officeart/2005/8/layout/hList1"/>
    <dgm:cxn modelId="{99847922-4C5A-4079-BF85-24F2E3B6CC4C}" type="presOf" srcId="{83BF20E0-2CD9-4421-AEB7-5706D9546665}" destId="{349280D4-840B-4312-BA0A-66530C6617FB}" srcOrd="0" destOrd="0" presId="urn:microsoft.com/office/officeart/2005/8/layout/hList1"/>
    <dgm:cxn modelId="{0BC13DEC-1157-4F8C-B480-C781BF71F931}" type="presParOf" srcId="{94FC8424-6050-41AF-82AE-1CF60606DCA4}" destId="{EEBE3B24-1E8F-4069-8F9E-B08C2A660AA5}" srcOrd="0" destOrd="0" presId="urn:microsoft.com/office/officeart/2005/8/layout/hList1"/>
    <dgm:cxn modelId="{86C796AF-937C-4B64-8C77-FB388D08E05D}" type="presParOf" srcId="{EEBE3B24-1E8F-4069-8F9E-B08C2A660AA5}" destId="{6B5D1F3C-7FAA-495B-A47C-046E0A3112B8}" srcOrd="0" destOrd="0" presId="urn:microsoft.com/office/officeart/2005/8/layout/hList1"/>
    <dgm:cxn modelId="{80E520EA-4149-4B1F-9483-2E38A22F7893}" type="presParOf" srcId="{EEBE3B24-1E8F-4069-8F9E-B08C2A660AA5}" destId="{7D27DEBA-6C1A-4C71-BC0B-94945D6D8CBC}" srcOrd="1" destOrd="0" presId="urn:microsoft.com/office/officeart/2005/8/layout/hList1"/>
    <dgm:cxn modelId="{D3D1B2DD-6FC4-4D06-A327-046F8874486D}" type="presParOf" srcId="{94FC8424-6050-41AF-82AE-1CF60606DCA4}" destId="{EC258F33-E0D7-40BC-90BB-F605944185DC}" srcOrd="1" destOrd="0" presId="urn:microsoft.com/office/officeart/2005/8/layout/hList1"/>
    <dgm:cxn modelId="{62E1E0DE-28C9-4522-82C6-BA1F30AAF87A}" type="presParOf" srcId="{94FC8424-6050-41AF-82AE-1CF60606DCA4}" destId="{2E8AA6AC-E6A5-432C-AD67-8C8D9EEEEC2C}" srcOrd="2" destOrd="0" presId="urn:microsoft.com/office/officeart/2005/8/layout/hList1"/>
    <dgm:cxn modelId="{F49B533D-8A98-409C-93CE-A09E1AE7E159}" type="presParOf" srcId="{2E8AA6AC-E6A5-432C-AD67-8C8D9EEEEC2C}" destId="{349280D4-840B-4312-BA0A-66530C6617FB}" srcOrd="0" destOrd="0" presId="urn:microsoft.com/office/officeart/2005/8/layout/hList1"/>
    <dgm:cxn modelId="{9CCD164A-68E9-472A-B675-185980D7C48D}" type="presParOf" srcId="{2E8AA6AC-E6A5-432C-AD67-8C8D9EEEEC2C}" destId="{BE40C7AA-433D-40FE-B569-E46DF1B815D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3EB0704-97B5-4DA3-BC0D-EFDC008FF86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6583C69-EF28-45A3-9190-5807EC51FECF}">
      <dgm:prSet phldrT="[Text]"/>
      <dgm:spPr/>
      <dgm:t>
        <a:bodyPr/>
        <a:lstStyle/>
        <a:p>
          <a:r>
            <a:rPr lang="en-US" dirty="0" smtClean="0"/>
            <a:t>New</a:t>
          </a:r>
          <a:endParaRPr lang="en-US" dirty="0"/>
        </a:p>
      </dgm:t>
    </dgm:pt>
    <dgm:pt modelId="{38E9371E-4928-479F-AE72-DEB4D98E5997}" type="parTrans" cxnId="{A4D5CF90-FA67-4CC7-8D00-B389F3DBDAFB}">
      <dgm:prSet/>
      <dgm:spPr/>
      <dgm:t>
        <a:bodyPr/>
        <a:lstStyle/>
        <a:p>
          <a:endParaRPr lang="en-US"/>
        </a:p>
      </dgm:t>
    </dgm:pt>
    <dgm:pt modelId="{2004FA7F-D888-4D37-B7AF-2A1ABF153004}" type="sibTrans" cxnId="{A4D5CF90-FA67-4CC7-8D00-B389F3DBDAFB}">
      <dgm:prSet/>
      <dgm:spPr/>
      <dgm:t>
        <a:bodyPr/>
        <a:lstStyle/>
        <a:p>
          <a:endParaRPr lang="en-US"/>
        </a:p>
      </dgm:t>
    </dgm:pt>
    <dgm:pt modelId="{EF086472-62FE-4ED0-AD00-0F4D98EC00AB}">
      <dgm:prSet phldrT="[Text]"/>
      <dgm:spPr/>
      <dgm:t>
        <a:bodyPr/>
        <a:lstStyle/>
        <a:p>
          <a:r>
            <a:rPr lang="en-US" dirty="0" smtClean="0">
              <a:solidFill>
                <a:srgbClr val="FF0000"/>
              </a:solidFill>
            </a:rPr>
            <a:t>Schools permitted to dismiss complaint if respondent is no longer enrolled or employed or school is unable to collect sufficient evidence</a:t>
          </a:r>
          <a:endParaRPr lang="en-US" dirty="0">
            <a:solidFill>
              <a:srgbClr val="FF0000"/>
            </a:solidFill>
          </a:endParaRPr>
        </a:p>
      </dgm:t>
    </dgm:pt>
    <dgm:pt modelId="{BCE1D834-4489-482D-9578-0656D8479516}" type="parTrans" cxnId="{C392387A-105E-4F56-8BF9-71409C7F9A7E}">
      <dgm:prSet/>
      <dgm:spPr/>
      <dgm:t>
        <a:bodyPr/>
        <a:lstStyle/>
        <a:p>
          <a:endParaRPr lang="en-US"/>
        </a:p>
      </dgm:t>
    </dgm:pt>
    <dgm:pt modelId="{BD393D3A-8BD6-488A-93AD-BF24E8A8BB21}" type="sibTrans" cxnId="{C392387A-105E-4F56-8BF9-71409C7F9A7E}">
      <dgm:prSet/>
      <dgm:spPr/>
      <dgm:t>
        <a:bodyPr/>
        <a:lstStyle/>
        <a:p>
          <a:endParaRPr lang="en-US"/>
        </a:p>
      </dgm:t>
    </dgm:pt>
    <dgm:pt modelId="{F4FD02B3-7CAD-4AA5-8648-8AEBFEC04823}" type="pres">
      <dgm:prSet presAssocID="{D3EB0704-97B5-4DA3-BC0D-EFDC008FF863}" presName="Name0" presStyleCnt="0">
        <dgm:presLayoutVars>
          <dgm:dir/>
          <dgm:animLvl val="lvl"/>
          <dgm:resizeHandles val="exact"/>
        </dgm:presLayoutVars>
      </dgm:prSet>
      <dgm:spPr/>
      <dgm:t>
        <a:bodyPr/>
        <a:lstStyle/>
        <a:p>
          <a:endParaRPr lang="en-US"/>
        </a:p>
      </dgm:t>
    </dgm:pt>
    <dgm:pt modelId="{834A2D4E-E41E-4D1B-BEF5-173BE7FFF474}" type="pres">
      <dgm:prSet presAssocID="{F6583C69-EF28-45A3-9190-5807EC51FECF}" presName="composite" presStyleCnt="0"/>
      <dgm:spPr/>
    </dgm:pt>
    <dgm:pt modelId="{6A06FD98-BED8-470B-8FE3-34CE4F300B98}" type="pres">
      <dgm:prSet presAssocID="{F6583C69-EF28-45A3-9190-5807EC51FECF}" presName="parTx" presStyleLbl="alignNode1" presStyleIdx="0" presStyleCnt="1">
        <dgm:presLayoutVars>
          <dgm:chMax val="0"/>
          <dgm:chPref val="0"/>
          <dgm:bulletEnabled val="1"/>
        </dgm:presLayoutVars>
      </dgm:prSet>
      <dgm:spPr/>
      <dgm:t>
        <a:bodyPr/>
        <a:lstStyle/>
        <a:p>
          <a:endParaRPr lang="en-US"/>
        </a:p>
      </dgm:t>
    </dgm:pt>
    <dgm:pt modelId="{E4B2FE68-677A-456E-B0A2-CE64B838A8C7}" type="pres">
      <dgm:prSet presAssocID="{F6583C69-EF28-45A3-9190-5807EC51FECF}" presName="desTx" presStyleLbl="alignAccFollowNode1" presStyleIdx="0" presStyleCnt="1">
        <dgm:presLayoutVars>
          <dgm:bulletEnabled val="1"/>
        </dgm:presLayoutVars>
      </dgm:prSet>
      <dgm:spPr/>
      <dgm:t>
        <a:bodyPr/>
        <a:lstStyle/>
        <a:p>
          <a:endParaRPr lang="en-US"/>
        </a:p>
      </dgm:t>
    </dgm:pt>
  </dgm:ptLst>
  <dgm:cxnLst>
    <dgm:cxn modelId="{C392387A-105E-4F56-8BF9-71409C7F9A7E}" srcId="{F6583C69-EF28-45A3-9190-5807EC51FECF}" destId="{EF086472-62FE-4ED0-AD00-0F4D98EC00AB}" srcOrd="0" destOrd="0" parTransId="{BCE1D834-4489-482D-9578-0656D8479516}" sibTransId="{BD393D3A-8BD6-488A-93AD-BF24E8A8BB21}"/>
    <dgm:cxn modelId="{F3BF9D5B-FB22-47AB-9476-5D5995002E27}" type="presOf" srcId="{F6583C69-EF28-45A3-9190-5807EC51FECF}" destId="{6A06FD98-BED8-470B-8FE3-34CE4F300B98}" srcOrd="0" destOrd="0" presId="urn:microsoft.com/office/officeart/2005/8/layout/hList1"/>
    <dgm:cxn modelId="{A4D5CF90-FA67-4CC7-8D00-B389F3DBDAFB}" srcId="{D3EB0704-97B5-4DA3-BC0D-EFDC008FF863}" destId="{F6583C69-EF28-45A3-9190-5807EC51FECF}" srcOrd="0" destOrd="0" parTransId="{38E9371E-4928-479F-AE72-DEB4D98E5997}" sibTransId="{2004FA7F-D888-4D37-B7AF-2A1ABF153004}"/>
    <dgm:cxn modelId="{A2C6AD2F-FE21-4617-B8D6-4844B0C0B2A9}" type="presOf" srcId="{D3EB0704-97B5-4DA3-BC0D-EFDC008FF863}" destId="{F4FD02B3-7CAD-4AA5-8648-8AEBFEC04823}" srcOrd="0" destOrd="0" presId="urn:microsoft.com/office/officeart/2005/8/layout/hList1"/>
    <dgm:cxn modelId="{2D7EEBD7-420F-44AC-9FAD-238AE24ECB00}" type="presOf" srcId="{EF086472-62FE-4ED0-AD00-0F4D98EC00AB}" destId="{E4B2FE68-677A-456E-B0A2-CE64B838A8C7}" srcOrd="0" destOrd="0" presId="urn:microsoft.com/office/officeart/2005/8/layout/hList1"/>
    <dgm:cxn modelId="{F26FEBCE-FAD8-4A59-94A0-50790E2080FF}" type="presParOf" srcId="{F4FD02B3-7CAD-4AA5-8648-8AEBFEC04823}" destId="{834A2D4E-E41E-4D1B-BEF5-173BE7FFF474}" srcOrd="0" destOrd="0" presId="urn:microsoft.com/office/officeart/2005/8/layout/hList1"/>
    <dgm:cxn modelId="{CB5D415D-4FDE-4C75-873E-A17700AD4927}" type="presParOf" srcId="{834A2D4E-E41E-4D1B-BEF5-173BE7FFF474}" destId="{6A06FD98-BED8-470B-8FE3-34CE4F300B98}" srcOrd="0" destOrd="0" presId="urn:microsoft.com/office/officeart/2005/8/layout/hList1"/>
    <dgm:cxn modelId="{5853351B-CC82-428A-9442-9B40611AFAF6}" type="presParOf" srcId="{834A2D4E-E41E-4D1B-BEF5-173BE7FFF474}" destId="{E4B2FE68-677A-456E-B0A2-CE64B838A8C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8E92E13-E3F1-46DB-8A32-6503A48CD20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FD781CE-9DD7-4CD3-803E-5E87054E525A}">
      <dgm:prSet phldrT="[Text]"/>
      <dgm:spPr/>
      <dgm:t>
        <a:bodyPr/>
        <a:lstStyle/>
        <a:p>
          <a:r>
            <a:rPr lang="en-US" dirty="0" smtClean="0"/>
            <a:t>Previous</a:t>
          </a:r>
          <a:endParaRPr lang="en-US" dirty="0"/>
        </a:p>
      </dgm:t>
    </dgm:pt>
    <dgm:pt modelId="{2E8A2DFF-355E-470C-837C-6E99C447718F}" type="parTrans" cxnId="{4DB044CB-B9A6-499C-9278-97C14011BBF7}">
      <dgm:prSet/>
      <dgm:spPr/>
      <dgm:t>
        <a:bodyPr/>
        <a:lstStyle/>
        <a:p>
          <a:endParaRPr lang="en-US"/>
        </a:p>
      </dgm:t>
    </dgm:pt>
    <dgm:pt modelId="{3CF005A3-5DEA-4F36-9DB7-67EC71412352}" type="sibTrans" cxnId="{4DB044CB-B9A6-499C-9278-97C14011BBF7}">
      <dgm:prSet/>
      <dgm:spPr/>
      <dgm:t>
        <a:bodyPr/>
        <a:lstStyle/>
        <a:p>
          <a:endParaRPr lang="en-US"/>
        </a:p>
      </dgm:t>
    </dgm:pt>
    <dgm:pt modelId="{7DFFA86B-9614-4323-A1DF-F64B4D8B94E3}">
      <dgm:prSet phldrT="[Text]"/>
      <dgm:spPr/>
      <dgm:t>
        <a:bodyPr/>
        <a:lstStyle/>
        <a:p>
          <a:r>
            <a:rPr lang="en-US" dirty="0" smtClean="0"/>
            <a:t>Required to implement “interim measures”  - services, accommodations &amp; other options offered to victims prior to final outcome</a:t>
          </a:r>
          <a:endParaRPr lang="en-US" dirty="0"/>
        </a:p>
      </dgm:t>
    </dgm:pt>
    <dgm:pt modelId="{A826808F-6A7F-4017-AA6D-A320B103E707}" type="parTrans" cxnId="{E0B5F556-0040-44D0-BAEB-7606C266B8A0}">
      <dgm:prSet/>
      <dgm:spPr/>
      <dgm:t>
        <a:bodyPr/>
        <a:lstStyle/>
        <a:p>
          <a:endParaRPr lang="en-US"/>
        </a:p>
      </dgm:t>
    </dgm:pt>
    <dgm:pt modelId="{D4361FC4-CA8E-43D2-8FB4-453F4107140A}" type="sibTrans" cxnId="{E0B5F556-0040-44D0-BAEB-7606C266B8A0}">
      <dgm:prSet/>
      <dgm:spPr/>
      <dgm:t>
        <a:bodyPr/>
        <a:lstStyle/>
        <a:p>
          <a:endParaRPr lang="en-US"/>
        </a:p>
      </dgm:t>
    </dgm:pt>
    <dgm:pt modelId="{DC09B730-C481-46CD-BC02-D8247B8E5B86}">
      <dgm:prSet phldrT="[Text]"/>
      <dgm:spPr/>
      <dgm:t>
        <a:bodyPr/>
        <a:lstStyle/>
        <a:p>
          <a:r>
            <a:rPr lang="en-US" dirty="0" smtClean="0"/>
            <a:t>New</a:t>
          </a:r>
          <a:endParaRPr lang="en-US" dirty="0"/>
        </a:p>
      </dgm:t>
    </dgm:pt>
    <dgm:pt modelId="{082B71D3-805B-4119-B5E2-CDB8764EAEC3}" type="parTrans" cxnId="{11F4EDDE-EA5A-40E6-B39D-569E0EFB1BC4}">
      <dgm:prSet/>
      <dgm:spPr/>
      <dgm:t>
        <a:bodyPr/>
        <a:lstStyle/>
        <a:p>
          <a:endParaRPr lang="en-US"/>
        </a:p>
      </dgm:t>
    </dgm:pt>
    <dgm:pt modelId="{62A5C91B-9C04-478E-AA60-0F0B54AC4AB6}" type="sibTrans" cxnId="{11F4EDDE-EA5A-40E6-B39D-569E0EFB1BC4}">
      <dgm:prSet/>
      <dgm:spPr/>
      <dgm:t>
        <a:bodyPr/>
        <a:lstStyle/>
        <a:p>
          <a:endParaRPr lang="en-US"/>
        </a:p>
      </dgm:t>
    </dgm:pt>
    <dgm:pt modelId="{5A59CF3A-3ECF-450C-A304-39724CF0287A}">
      <dgm:prSet phldrT="[Text]"/>
      <dgm:spPr/>
      <dgm:t>
        <a:bodyPr/>
        <a:lstStyle/>
        <a:p>
          <a:r>
            <a:rPr lang="en-US" dirty="0" smtClean="0"/>
            <a:t>Required to provide supportive measures to both parties to ensure equal access to programs</a:t>
          </a:r>
          <a:endParaRPr lang="en-US" dirty="0"/>
        </a:p>
      </dgm:t>
    </dgm:pt>
    <dgm:pt modelId="{9A25FBFF-51AB-496E-A38A-BF8ABD5E116E}" type="parTrans" cxnId="{C9B9B4EA-7711-442B-A99F-D218A936FEA5}">
      <dgm:prSet/>
      <dgm:spPr/>
      <dgm:t>
        <a:bodyPr/>
        <a:lstStyle/>
        <a:p>
          <a:endParaRPr lang="en-US"/>
        </a:p>
      </dgm:t>
    </dgm:pt>
    <dgm:pt modelId="{617A685A-0F84-4A8D-B9D6-624DB7E05D02}" type="sibTrans" cxnId="{C9B9B4EA-7711-442B-A99F-D218A936FEA5}">
      <dgm:prSet/>
      <dgm:spPr/>
      <dgm:t>
        <a:bodyPr/>
        <a:lstStyle/>
        <a:p>
          <a:endParaRPr lang="en-US"/>
        </a:p>
      </dgm:t>
    </dgm:pt>
    <dgm:pt modelId="{81FF8372-CB2B-4761-89FC-860200143B65}">
      <dgm:prSet phldrT="[Text]"/>
      <dgm:spPr/>
      <dgm:t>
        <a:bodyPr/>
        <a:lstStyle/>
        <a:p>
          <a:r>
            <a:rPr lang="en-US" dirty="0" smtClean="0"/>
            <a:t>Required to direct harasser to have no contact</a:t>
          </a:r>
          <a:endParaRPr lang="en-US" dirty="0"/>
        </a:p>
      </dgm:t>
    </dgm:pt>
    <dgm:pt modelId="{B627C6E2-AC6B-4814-9864-BA5DB4D54E59}" type="parTrans" cxnId="{4BD13F8E-DA0A-46B7-B71E-8B47553C141A}">
      <dgm:prSet/>
      <dgm:spPr/>
      <dgm:t>
        <a:bodyPr/>
        <a:lstStyle/>
        <a:p>
          <a:endParaRPr lang="en-US"/>
        </a:p>
      </dgm:t>
    </dgm:pt>
    <dgm:pt modelId="{63067302-0CC1-4424-A671-144E6A45CCC1}" type="sibTrans" cxnId="{4BD13F8E-DA0A-46B7-B71E-8B47553C141A}">
      <dgm:prSet/>
      <dgm:spPr/>
      <dgm:t>
        <a:bodyPr/>
        <a:lstStyle/>
        <a:p>
          <a:endParaRPr lang="en-US"/>
        </a:p>
      </dgm:t>
    </dgm:pt>
    <dgm:pt modelId="{BE25EF98-409B-4D9D-AC44-811450EE5EA4}">
      <dgm:prSet phldrT="[Text]"/>
      <dgm:spPr/>
      <dgm:t>
        <a:bodyPr/>
        <a:lstStyle/>
        <a:p>
          <a:r>
            <a:rPr lang="en-US" dirty="0" smtClean="0"/>
            <a:t>Permits “emergency removal” if “immediate threat” to “physical health &amp; safety” of student or others “arising from allegations of sex. harassment.”</a:t>
          </a:r>
          <a:endParaRPr lang="en-US" dirty="0"/>
        </a:p>
      </dgm:t>
    </dgm:pt>
    <dgm:pt modelId="{BD9D72EA-1FF3-4568-A3FB-8DC2260F8AA8}" type="parTrans" cxnId="{0E81AED9-4F12-4A24-8946-574A6B04E811}">
      <dgm:prSet/>
      <dgm:spPr/>
      <dgm:t>
        <a:bodyPr/>
        <a:lstStyle/>
        <a:p>
          <a:endParaRPr lang="en-US"/>
        </a:p>
      </dgm:t>
    </dgm:pt>
    <dgm:pt modelId="{1598F023-E666-4678-A99C-3C7DB2A305A4}" type="sibTrans" cxnId="{0E81AED9-4F12-4A24-8946-574A6B04E811}">
      <dgm:prSet/>
      <dgm:spPr/>
      <dgm:t>
        <a:bodyPr/>
        <a:lstStyle/>
        <a:p>
          <a:endParaRPr lang="en-US"/>
        </a:p>
      </dgm:t>
    </dgm:pt>
    <dgm:pt modelId="{AB307C1F-1807-462E-BD6D-C7E56DA885D1}">
      <dgm:prSet phldrT="[Text]"/>
      <dgm:spPr/>
      <dgm:t>
        <a:bodyPr/>
        <a:lstStyle/>
        <a:p>
          <a:r>
            <a:rPr lang="en-US" dirty="0" smtClean="0"/>
            <a:t>Some schools also offered “supportive services” to reporting &amp; non-reporting victims</a:t>
          </a:r>
          <a:endParaRPr lang="en-US" dirty="0"/>
        </a:p>
      </dgm:t>
    </dgm:pt>
    <dgm:pt modelId="{ACB36DC5-5084-478E-A069-4CE7B863AFE8}" type="parTrans" cxnId="{3276D1F1-C012-40B3-98B4-F2A05A087866}">
      <dgm:prSet/>
      <dgm:spPr/>
      <dgm:t>
        <a:bodyPr/>
        <a:lstStyle/>
        <a:p>
          <a:endParaRPr lang="en-US"/>
        </a:p>
      </dgm:t>
    </dgm:pt>
    <dgm:pt modelId="{E2574413-D2CE-4BF5-8CFF-6F4DD78D6F56}" type="sibTrans" cxnId="{3276D1F1-C012-40B3-98B4-F2A05A087866}">
      <dgm:prSet/>
      <dgm:spPr/>
      <dgm:t>
        <a:bodyPr/>
        <a:lstStyle/>
        <a:p>
          <a:endParaRPr lang="en-US"/>
        </a:p>
      </dgm:t>
    </dgm:pt>
    <dgm:pt modelId="{A17F91B9-A1F1-4845-8BC5-AC53BC49E6F7}">
      <dgm:prSet phldrT="[Text]"/>
      <dgm:spPr/>
      <dgm:t>
        <a:bodyPr/>
        <a:lstStyle/>
        <a:p>
          <a:r>
            <a:rPr lang="en-US" dirty="0" smtClean="0"/>
            <a:t>Prohibits supportive measures that are punitive, disciplinary or unreasonably burdensome to other party</a:t>
          </a:r>
          <a:endParaRPr lang="en-US" dirty="0"/>
        </a:p>
      </dgm:t>
    </dgm:pt>
    <dgm:pt modelId="{7D3E1F4E-90EB-4255-B49C-4580C1186C72}" type="sibTrans" cxnId="{A39AF8C2-24AE-46FF-8C5F-D8437B651F07}">
      <dgm:prSet/>
      <dgm:spPr/>
    </dgm:pt>
    <dgm:pt modelId="{AEB10D50-A959-47DC-9008-FADB64CADCC5}" type="parTrans" cxnId="{A39AF8C2-24AE-46FF-8C5F-D8437B651F07}">
      <dgm:prSet/>
      <dgm:spPr/>
    </dgm:pt>
    <dgm:pt modelId="{D5EBCEFA-81B1-4063-94A5-F79EB09467AD}">
      <dgm:prSet phldrT="[Text]"/>
      <dgm:spPr/>
      <dgm:t>
        <a:bodyPr/>
        <a:lstStyle/>
        <a:p>
          <a:r>
            <a:rPr lang="en-US" dirty="0" smtClean="0"/>
            <a:t>Includes “mutual restrictions on contact”</a:t>
          </a:r>
          <a:endParaRPr lang="en-US" dirty="0"/>
        </a:p>
      </dgm:t>
    </dgm:pt>
    <dgm:pt modelId="{C4F867C4-2C05-4B4C-989F-85D7B4F688A5}" type="parTrans" cxnId="{3C28153C-F2AF-412D-B2B6-B893C7AB51A2}">
      <dgm:prSet/>
      <dgm:spPr/>
    </dgm:pt>
    <dgm:pt modelId="{7643D418-D8AF-4844-8B83-1CA08E90343C}" type="sibTrans" cxnId="{3C28153C-F2AF-412D-B2B6-B893C7AB51A2}">
      <dgm:prSet/>
      <dgm:spPr/>
    </dgm:pt>
    <dgm:pt modelId="{5D70DA43-4DA1-4BFE-8552-CB791A58F0C8}" type="pres">
      <dgm:prSet presAssocID="{98E92E13-E3F1-46DB-8A32-6503A48CD204}" presName="Name0" presStyleCnt="0">
        <dgm:presLayoutVars>
          <dgm:dir/>
          <dgm:animLvl val="lvl"/>
          <dgm:resizeHandles val="exact"/>
        </dgm:presLayoutVars>
      </dgm:prSet>
      <dgm:spPr/>
      <dgm:t>
        <a:bodyPr/>
        <a:lstStyle/>
        <a:p>
          <a:endParaRPr lang="en-US"/>
        </a:p>
      </dgm:t>
    </dgm:pt>
    <dgm:pt modelId="{EBC32855-4242-4DE3-974B-5A58DE4E0A23}" type="pres">
      <dgm:prSet presAssocID="{CFD781CE-9DD7-4CD3-803E-5E87054E525A}" presName="composite" presStyleCnt="0"/>
      <dgm:spPr/>
    </dgm:pt>
    <dgm:pt modelId="{2885D81D-34AE-4D2A-B8F4-6BF22423758E}" type="pres">
      <dgm:prSet presAssocID="{CFD781CE-9DD7-4CD3-803E-5E87054E525A}" presName="parTx" presStyleLbl="alignNode1" presStyleIdx="0" presStyleCnt="2">
        <dgm:presLayoutVars>
          <dgm:chMax val="0"/>
          <dgm:chPref val="0"/>
          <dgm:bulletEnabled val="1"/>
        </dgm:presLayoutVars>
      </dgm:prSet>
      <dgm:spPr/>
      <dgm:t>
        <a:bodyPr/>
        <a:lstStyle/>
        <a:p>
          <a:endParaRPr lang="en-US"/>
        </a:p>
      </dgm:t>
    </dgm:pt>
    <dgm:pt modelId="{7C871286-2E8E-49F8-9559-6D1BA89AE745}" type="pres">
      <dgm:prSet presAssocID="{CFD781CE-9DD7-4CD3-803E-5E87054E525A}" presName="desTx" presStyleLbl="alignAccFollowNode1" presStyleIdx="0" presStyleCnt="2">
        <dgm:presLayoutVars>
          <dgm:bulletEnabled val="1"/>
        </dgm:presLayoutVars>
      </dgm:prSet>
      <dgm:spPr/>
      <dgm:t>
        <a:bodyPr/>
        <a:lstStyle/>
        <a:p>
          <a:endParaRPr lang="en-US"/>
        </a:p>
      </dgm:t>
    </dgm:pt>
    <dgm:pt modelId="{61B28D0F-A345-4BD4-BCB5-D31A66794B1D}" type="pres">
      <dgm:prSet presAssocID="{3CF005A3-5DEA-4F36-9DB7-67EC71412352}" presName="space" presStyleCnt="0"/>
      <dgm:spPr/>
    </dgm:pt>
    <dgm:pt modelId="{A9ADD77C-1F7D-4EDF-97C4-7724BC33E07A}" type="pres">
      <dgm:prSet presAssocID="{DC09B730-C481-46CD-BC02-D8247B8E5B86}" presName="composite" presStyleCnt="0"/>
      <dgm:spPr/>
    </dgm:pt>
    <dgm:pt modelId="{0F9FE50C-1262-4178-8BA6-8612FA06DCC2}" type="pres">
      <dgm:prSet presAssocID="{DC09B730-C481-46CD-BC02-D8247B8E5B86}" presName="parTx" presStyleLbl="alignNode1" presStyleIdx="1" presStyleCnt="2">
        <dgm:presLayoutVars>
          <dgm:chMax val="0"/>
          <dgm:chPref val="0"/>
          <dgm:bulletEnabled val="1"/>
        </dgm:presLayoutVars>
      </dgm:prSet>
      <dgm:spPr/>
      <dgm:t>
        <a:bodyPr/>
        <a:lstStyle/>
        <a:p>
          <a:endParaRPr lang="en-US"/>
        </a:p>
      </dgm:t>
    </dgm:pt>
    <dgm:pt modelId="{1BAEE2B9-BE15-468B-895A-1C0C89ED996F}" type="pres">
      <dgm:prSet presAssocID="{DC09B730-C481-46CD-BC02-D8247B8E5B86}" presName="desTx" presStyleLbl="alignAccFollowNode1" presStyleIdx="1" presStyleCnt="2">
        <dgm:presLayoutVars>
          <dgm:bulletEnabled val="1"/>
        </dgm:presLayoutVars>
      </dgm:prSet>
      <dgm:spPr/>
      <dgm:t>
        <a:bodyPr/>
        <a:lstStyle/>
        <a:p>
          <a:endParaRPr lang="en-US"/>
        </a:p>
      </dgm:t>
    </dgm:pt>
  </dgm:ptLst>
  <dgm:cxnLst>
    <dgm:cxn modelId="{AE904C49-C1A8-4160-B690-496A02845DC0}" type="presOf" srcId="{CFD781CE-9DD7-4CD3-803E-5E87054E525A}" destId="{2885D81D-34AE-4D2A-B8F4-6BF22423758E}" srcOrd="0" destOrd="0" presId="urn:microsoft.com/office/officeart/2005/8/layout/hList1"/>
    <dgm:cxn modelId="{0E81AED9-4F12-4A24-8946-574A6B04E811}" srcId="{DC09B730-C481-46CD-BC02-D8247B8E5B86}" destId="{BE25EF98-409B-4D9D-AC44-811450EE5EA4}" srcOrd="3" destOrd="0" parTransId="{BD9D72EA-1FF3-4568-A3FB-8DC2260F8AA8}" sibTransId="{1598F023-E666-4678-A99C-3C7DB2A305A4}"/>
    <dgm:cxn modelId="{3A253336-0EEC-4126-A6B1-A235ACB19AB7}" type="presOf" srcId="{AB307C1F-1807-462E-BD6D-C7E56DA885D1}" destId="{7C871286-2E8E-49F8-9559-6D1BA89AE745}" srcOrd="0" destOrd="1" presId="urn:microsoft.com/office/officeart/2005/8/layout/hList1"/>
    <dgm:cxn modelId="{F788F969-544C-4EF4-BAF0-C0A534F9F516}" type="presOf" srcId="{DC09B730-C481-46CD-BC02-D8247B8E5B86}" destId="{0F9FE50C-1262-4178-8BA6-8612FA06DCC2}" srcOrd="0" destOrd="0" presId="urn:microsoft.com/office/officeart/2005/8/layout/hList1"/>
    <dgm:cxn modelId="{A5DA2E5B-8CB1-4F20-91B3-FDB4E34BE152}" type="presOf" srcId="{D5EBCEFA-81B1-4063-94A5-F79EB09467AD}" destId="{1BAEE2B9-BE15-468B-895A-1C0C89ED996F}" srcOrd="0" destOrd="2" presId="urn:microsoft.com/office/officeart/2005/8/layout/hList1"/>
    <dgm:cxn modelId="{3276D1F1-C012-40B3-98B4-F2A05A087866}" srcId="{CFD781CE-9DD7-4CD3-803E-5E87054E525A}" destId="{AB307C1F-1807-462E-BD6D-C7E56DA885D1}" srcOrd="1" destOrd="0" parTransId="{ACB36DC5-5084-478E-A069-4CE7B863AFE8}" sibTransId="{E2574413-D2CE-4BF5-8CFF-6F4DD78D6F56}"/>
    <dgm:cxn modelId="{4DB044CB-B9A6-499C-9278-97C14011BBF7}" srcId="{98E92E13-E3F1-46DB-8A32-6503A48CD204}" destId="{CFD781CE-9DD7-4CD3-803E-5E87054E525A}" srcOrd="0" destOrd="0" parTransId="{2E8A2DFF-355E-470C-837C-6E99C447718F}" sibTransId="{3CF005A3-5DEA-4F36-9DB7-67EC71412352}"/>
    <dgm:cxn modelId="{C4A5D74A-3ABC-4BC3-AD2A-56DAE8C467D0}" type="presOf" srcId="{81FF8372-CB2B-4761-89FC-860200143B65}" destId="{7C871286-2E8E-49F8-9559-6D1BA89AE745}" srcOrd="0" destOrd="2" presId="urn:microsoft.com/office/officeart/2005/8/layout/hList1"/>
    <dgm:cxn modelId="{89056C1E-0DDC-4283-A10B-F2947AAE1650}" type="presOf" srcId="{BE25EF98-409B-4D9D-AC44-811450EE5EA4}" destId="{1BAEE2B9-BE15-468B-895A-1C0C89ED996F}" srcOrd="0" destOrd="3" presId="urn:microsoft.com/office/officeart/2005/8/layout/hList1"/>
    <dgm:cxn modelId="{8E334AF8-7DF7-4AF3-8148-B32B8FAFF268}" type="presOf" srcId="{98E92E13-E3F1-46DB-8A32-6503A48CD204}" destId="{5D70DA43-4DA1-4BFE-8552-CB791A58F0C8}" srcOrd="0" destOrd="0" presId="urn:microsoft.com/office/officeart/2005/8/layout/hList1"/>
    <dgm:cxn modelId="{11F4EDDE-EA5A-40E6-B39D-569E0EFB1BC4}" srcId="{98E92E13-E3F1-46DB-8A32-6503A48CD204}" destId="{DC09B730-C481-46CD-BC02-D8247B8E5B86}" srcOrd="1" destOrd="0" parTransId="{082B71D3-805B-4119-B5E2-CDB8764EAEC3}" sibTransId="{62A5C91B-9C04-478E-AA60-0F0B54AC4AB6}"/>
    <dgm:cxn modelId="{660E5131-9747-4080-B1E4-80CDFF0CC34A}" type="presOf" srcId="{A17F91B9-A1F1-4845-8BC5-AC53BC49E6F7}" destId="{1BAEE2B9-BE15-468B-895A-1C0C89ED996F}" srcOrd="0" destOrd="1" presId="urn:microsoft.com/office/officeart/2005/8/layout/hList1"/>
    <dgm:cxn modelId="{D447AE1B-04DC-44A5-8CB2-2BFCAABE2A74}" type="presOf" srcId="{5A59CF3A-3ECF-450C-A304-39724CF0287A}" destId="{1BAEE2B9-BE15-468B-895A-1C0C89ED996F}" srcOrd="0" destOrd="0" presId="urn:microsoft.com/office/officeart/2005/8/layout/hList1"/>
    <dgm:cxn modelId="{2CF7F7BE-02D8-43E4-9A64-80599E04794B}" type="presOf" srcId="{7DFFA86B-9614-4323-A1DF-F64B4D8B94E3}" destId="{7C871286-2E8E-49F8-9559-6D1BA89AE745}" srcOrd="0" destOrd="0" presId="urn:microsoft.com/office/officeart/2005/8/layout/hList1"/>
    <dgm:cxn modelId="{E0B5F556-0040-44D0-BAEB-7606C266B8A0}" srcId="{CFD781CE-9DD7-4CD3-803E-5E87054E525A}" destId="{7DFFA86B-9614-4323-A1DF-F64B4D8B94E3}" srcOrd="0" destOrd="0" parTransId="{A826808F-6A7F-4017-AA6D-A320B103E707}" sibTransId="{D4361FC4-CA8E-43D2-8FB4-453F4107140A}"/>
    <dgm:cxn modelId="{4BD13F8E-DA0A-46B7-B71E-8B47553C141A}" srcId="{CFD781CE-9DD7-4CD3-803E-5E87054E525A}" destId="{81FF8372-CB2B-4761-89FC-860200143B65}" srcOrd="2" destOrd="0" parTransId="{B627C6E2-AC6B-4814-9864-BA5DB4D54E59}" sibTransId="{63067302-0CC1-4424-A671-144E6A45CCC1}"/>
    <dgm:cxn modelId="{C9B9B4EA-7711-442B-A99F-D218A936FEA5}" srcId="{DC09B730-C481-46CD-BC02-D8247B8E5B86}" destId="{5A59CF3A-3ECF-450C-A304-39724CF0287A}" srcOrd="0" destOrd="0" parTransId="{9A25FBFF-51AB-496E-A38A-BF8ABD5E116E}" sibTransId="{617A685A-0F84-4A8D-B9D6-624DB7E05D02}"/>
    <dgm:cxn modelId="{A39AF8C2-24AE-46FF-8C5F-D8437B651F07}" srcId="{DC09B730-C481-46CD-BC02-D8247B8E5B86}" destId="{A17F91B9-A1F1-4845-8BC5-AC53BC49E6F7}" srcOrd="1" destOrd="0" parTransId="{AEB10D50-A959-47DC-9008-FADB64CADCC5}" sibTransId="{7D3E1F4E-90EB-4255-B49C-4580C1186C72}"/>
    <dgm:cxn modelId="{3C28153C-F2AF-412D-B2B6-B893C7AB51A2}" srcId="{DC09B730-C481-46CD-BC02-D8247B8E5B86}" destId="{D5EBCEFA-81B1-4063-94A5-F79EB09467AD}" srcOrd="2" destOrd="0" parTransId="{C4F867C4-2C05-4B4C-989F-85D7B4F688A5}" sibTransId="{7643D418-D8AF-4844-8B83-1CA08E90343C}"/>
    <dgm:cxn modelId="{CE7829A6-CD4B-43C9-9D4A-2C70E001F18E}" type="presParOf" srcId="{5D70DA43-4DA1-4BFE-8552-CB791A58F0C8}" destId="{EBC32855-4242-4DE3-974B-5A58DE4E0A23}" srcOrd="0" destOrd="0" presId="urn:microsoft.com/office/officeart/2005/8/layout/hList1"/>
    <dgm:cxn modelId="{7C0945E2-17A1-44E7-8F9E-2B0ED10E96C8}" type="presParOf" srcId="{EBC32855-4242-4DE3-974B-5A58DE4E0A23}" destId="{2885D81D-34AE-4D2A-B8F4-6BF22423758E}" srcOrd="0" destOrd="0" presId="urn:microsoft.com/office/officeart/2005/8/layout/hList1"/>
    <dgm:cxn modelId="{FF41C3F3-FA04-443C-B9CB-0B2881C56D32}" type="presParOf" srcId="{EBC32855-4242-4DE3-974B-5A58DE4E0A23}" destId="{7C871286-2E8E-49F8-9559-6D1BA89AE745}" srcOrd="1" destOrd="0" presId="urn:microsoft.com/office/officeart/2005/8/layout/hList1"/>
    <dgm:cxn modelId="{67E0CF74-6EEA-4E5A-89DD-7E753B875440}" type="presParOf" srcId="{5D70DA43-4DA1-4BFE-8552-CB791A58F0C8}" destId="{61B28D0F-A345-4BD4-BCB5-D31A66794B1D}" srcOrd="1" destOrd="0" presId="urn:microsoft.com/office/officeart/2005/8/layout/hList1"/>
    <dgm:cxn modelId="{E758638C-EFAA-4359-B565-7175AFA47D3F}" type="presParOf" srcId="{5D70DA43-4DA1-4BFE-8552-CB791A58F0C8}" destId="{A9ADD77C-1F7D-4EDF-97C4-7724BC33E07A}" srcOrd="2" destOrd="0" presId="urn:microsoft.com/office/officeart/2005/8/layout/hList1"/>
    <dgm:cxn modelId="{30B5C0EE-48E3-4CB4-94ED-C2C72D1EF4DA}" type="presParOf" srcId="{A9ADD77C-1F7D-4EDF-97C4-7724BC33E07A}" destId="{0F9FE50C-1262-4178-8BA6-8612FA06DCC2}" srcOrd="0" destOrd="0" presId="urn:microsoft.com/office/officeart/2005/8/layout/hList1"/>
    <dgm:cxn modelId="{61DF9C92-5B84-4A43-A017-D351B8DC86C0}" type="presParOf" srcId="{A9ADD77C-1F7D-4EDF-97C4-7724BC33E07A}" destId="{1BAEE2B9-BE15-468B-895A-1C0C89ED996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73065B8-AAB4-48F2-BBFE-A7DC4923829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E5F4085-F623-4D38-9D01-DF1C2686B77E}">
      <dgm:prSet phldrT="[Text]"/>
      <dgm:spPr/>
      <dgm:t>
        <a:bodyPr/>
        <a:lstStyle/>
        <a:p>
          <a:r>
            <a:rPr lang="en-US" dirty="0" smtClean="0"/>
            <a:t>Previous</a:t>
          </a:r>
          <a:endParaRPr lang="en-US" dirty="0"/>
        </a:p>
      </dgm:t>
    </dgm:pt>
    <dgm:pt modelId="{14F8E262-96EB-4FF8-9ED9-0AAC56F73C11}" type="parTrans" cxnId="{67106A43-1316-4290-8EA7-AEEAC0251C35}">
      <dgm:prSet/>
      <dgm:spPr/>
      <dgm:t>
        <a:bodyPr/>
        <a:lstStyle/>
        <a:p>
          <a:endParaRPr lang="en-US"/>
        </a:p>
      </dgm:t>
    </dgm:pt>
    <dgm:pt modelId="{63AD6571-3935-4932-ADB6-B104616E714B}" type="sibTrans" cxnId="{67106A43-1316-4290-8EA7-AEEAC0251C35}">
      <dgm:prSet/>
      <dgm:spPr/>
      <dgm:t>
        <a:bodyPr/>
        <a:lstStyle/>
        <a:p>
          <a:endParaRPr lang="en-US"/>
        </a:p>
      </dgm:t>
    </dgm:pt>
    <dgm:pt modelId="{5BC4CC81-384B-4092-A88C-01EEFFAD151D}">
      <dgm:prSet phldrT="[Text]"/>
      <dgm:spPr/>
      <dgm:t>
        <a:bodyPr/>
        <a:lstStyle/>
        <a:p>
          <a:r>
            <a:rPr lang="en-US" dirty="0" smtClean="0"/>
            <a:t>“responsible employee” – mandated to report harassment to officials</a:t>
          </a:r>
          <a:endParaRPr lang="en-US" dirty="0"/>
        </a:p>
      </dgm:t>
    </dgm:pt>
    <dgm:pt modelId="{5FC1869F-AB4D-4788-A5EE-42A9D89A26CD}" type="parTrans" cxnId="{9C4530E0-60BC-4311-B8AE-BEEBB2DE299B}">
      <dgm:prSet/>
      <dgm:spPr/>
      <dgm:t>
        <a:bodyPr/>
        <a:lstStyle/>
        <a:p>
          <a:endParaRPr lang="en-US"/>
        </a:p>
      </dgm:t>
    </dgm:pt>
    <dgm:pt modelId="{E5D29711-AF51-4DDD-9A34-322F4B0265B0}" type="sibTrans" cxnId="{9C4530E0-60BC-4311-B8AE-BEEBB2DE299B}">
      <dgm:prSet/>
      <dgm:spPr/>
      <dgm:t>
        <a:bodyPr/>
        <a:lstStyle/>
        <a:p>
          <a:endParaRPr lang="en-US"/>
        </a:p>
      </dgm:t>
    </dgm:pt>
    <dgm:pt modelId="{5CFCA295-2C86-4116-9CA6-2F42A8F2516F}">
      <dgm:prSet phldrT="[Text]"/>
      <dgm:spPr/>
      <dgm:t>
        <a:bodyPr/>
        <a:lstStyle/>
        <a:p>
          <a:r>
            <a:rPr lang="en-US" dirty="0" smtClean="0"/>
            <a:t>School designates certain “confidential employees”</a:t>
          </a:r>
          <a:endParaRPr lang="en-US" dirty="0"/>
        </a:p>
      </dgm:t>
    </dgm:pt>
    <dgm:pt modelId="{9D17647B-DC1F-491E-9F01-A51B665A6C61}" type="parTrans" cxnId="{C2D803A5-BF4E-4DB5-9AC9-7F383B12A155}">
      <dgm:prSet/>
      <dgm:spPr/>
      <dgm:t>
        <a:bodyPr/>
        <a:lstStyle/>
        <a:p>
          <a:endParaRPr lang="en-US"/>
        </a:p>
      </dgm:t>
    </dgm:pt>
    <dgm:pt modelId="{D8476074-60A9-47DE-81CE-B65F0D4D9CF7}" type="sibTrans" cxnId="{C2D803A5-BF4E-4DB5-9AC9-7F383B12A155}">
      <dgm:prSet/>
      <dgm:spPr/>
      <dgm:t>
        <a:bodyPr/>
        <a:lstStyle/>
        <a:p>
          <a:endParaRPr lang="en-US"/>
        </a:p>
      </dgm:t>
    </dgm:pt>
    <dgm:pt modelId="{908930C2-B837-47F3-8046-0901F405BB93}">
      <dgm:prSet phldrT="[Text]"/>
      <dgm:spPr/>
      <dgm:t>
        <a:bodyPr/>
        <a:lstStyle/>
        <a:p>
          <a:r>
            <a:rPr lang="en-US" dirty="0" smtClean="0"/>
            <a:t>New</a:t>
          </a:r>
          <a:endParaRPr lang="en-US" dirty="0"/>
        </a:p>
      </dgm:t>
    </dgm:pt>
    <dgm:pt modelId="{015ACE6B-9A7B-4AE2-BD21-394771751C62}" type="parTrans" cxnId="{6E71B9D7-91AC-4985-8292-5F04FD42ADA4}">
      <dgm:prSet/>
      <dgm:spPr/>
      <dgm:t>
        <a:bodyPr/>
        <a:lstStyle/>
        <a:p>
          <a:endParaRPr lang="en-US"/>
        </a:p>
      </dgm:t>
    </dgm:pt>
    <dgm:pt modelId="{8EA3BAB7-ADB8-4CFA-A626-8E9941358B1F}" type="sibTrans" cxnId="{6E71B9D7-91AC-4985-8292-5F04FD42ADA4}">
      <dgm:prSet/>
      <dgm:spPr/>
      <dgm:t>
        <a:bodyPr/>
        <a:lstStyle/>
        <a:p>
          <a:endParaRPr lang="en-US"/>
        </a:p>
      </dgm:t>
    </dgm:pt>
    <dgm:pt modelId="{918D7C25-4B27-4450-B987-A0DF53440E81}">
      <dgm:prSet phldrT="[Text]"/>
      <dgm:spPr/>
      <dgm:t>
        <a:bodyPr/>
        <a:lstStyle/>
        <a:p>
          <a:r>
            <a:rPr lang="en-US" dirty="0" smtClean="0"/>
            <a:t>Undesignated employees not required to report to officials</a:t>
          </a:r>
          <a:endParaRPr lang="en-US" dirty="0"/>
        </a:p>
      </dgm:t>
    </dgm:pt>
    <dgm:pt modelId="{BD5CCEF0-07DE-4EBB-AFB3-67A7438A07A9}" type="parTrans" cxnId="{8727F0A5-DA82-4B20-AABA-341CF31804E8}">
      <dgm:prSet/>
      <dgm:spPr/>
      <dgm:t>
        <a:bodyPr/>
        <a:lstStyle/>
        <a:p>
          <a:endParaRPr lang="en-US"/>
        </a:p>
      </dgm:t>
    </dgm:pt>
    <dgm:pt modelId="{5E75A9E3-AB15-42CA-A9F3-F2B0A621B727}" type="sibTrans" cxnId="{8727F0A5-DA82-4B20-AABA-341CF31804E8}">
      <dgm:prSet/>
      <dgm:spPr/>
      <dgm:t>
        <a:bodyPr/>
        <a:lstStyle/>
        <a:p>
          <a:endParaRPr lang="en-US"/>
        </a:p>
      </dgm:t>
    </dgm:pt>
    <dgm:pt modelId="{9D3D7B43-9372-407D-ACFB-03B2B956B6A0}">
      <dgm:prSet phldrT="[Text]"/>
      <dgm:spPr/>
      <dgm:t>
        <a:bodyPr/>
        <a:lstStyle/>
        <a:p>
          <a:r>
            <a:rPr lang="en-US" dirty="0" smtClean="0"/>
            <a:t>Title IX coordinator can override student’s request not to initiate an investigation; respondent to be notified</a:t>
          </a:r>
          <a:endParaRPr lang="en-US" dirty="0"/>
        </a:p>
      </dgm:t>
    </dgm:pt>
    <dgm:pt modelId="{78A72103-66E2-4C15-9EDE-21267D4F1FC0}" type="parTrans" cxnId="{DC5F011E-6C92-47B4-A85D-9AF432473B02}">
      <dgm:prSet/>
      <dgm:spPr/>
      <dgm:t>
        <a:bodyPr/>
        <a:lstStyle/>
        <a:p>
          <a:endParaRPr lang="en-US"/>
        </a:p>
      </dgm:t>
    </dgm:pt>
    <dgm:pt modelId="{2A11865A-C684-49D7-B03F-8D31BDDC3D21}" type="sibTrans" cxnId="{DC5F011E-6C92-47B4-A85D-9AF432473B02}">
      <dgm:prSet/>
      <dgm:spPr/>
      <dgm:t>
        <a:bodyPr/>
        <a:lstStyle/>
        <a:p>
          <a:endParaRPr lang="en-US"/>
        </a:p>
      </dgm:t>
    </dgm:pt>
    <dgm:pt modelId="{9214A5B3-B5CE-48F0-841D-0165132EDBD2}">
      <dgm:prSet phldrT="[Text]"/>
      <dgm:spPr/>
      <dgm:t>
        <a:bodyPr/>
        <a:lstStyle/>
        <a:p>
          <a:r>
            <a:rPr lang="en-US" dirty="0" smtClean="0"/>
            <a:t>School not to initiate investigation without victim consent</a:t>
          </a:r>
          <a:endParaRPr lang="en-US" dirty="0"/>
        </a:p>
      </dgm:t>
    </dgm:pt>
    <dgm:pt modelId="{310F7B0B-844D-468B-A4C6-D67FCAF15A78}" type="parTrans" cxnId="{63D0159D-0AA9-4486-9A8B-B1B56DC111DB}">
      <dgm:prSet/>
      <dgm:spPr/>
      <dgm:t>
        <a:bodyPr/>
        <a:lstStyle/>
        <a:p>
          <a:endParaRPr lang="en-US"/>
        </a:p>
      </dgm:t>
    </dgm:pt>
    <dgm:pt modelId="{FEE46E33-8E4C-43D7-8BE4-1BFCDE524D0D}" type="sibTrans" cxnId="{63D0159D-0AA9-4486-9A8B-B1B56DC111DB}">
      <dgm:prSet/>
      <dgm:spPr/>
      <dgm:t>
        <a:bodyPr/>
        <a:lstStyle/>
        <a:p>
          <a:endParaRPr lang="en-US"/>
        </a:p>
      </dgm:t>
    </dgm:pt>
    <dgm:pt modelId="{FEAE2664-D4AD-47B0-B32F-5BE79ABDD4FB}">
      <dgm:prSet phldrT="[Text]"/>
      <dgm:spPr/>
      <dgm:t>
        <a:bodyPr/>
        <a:lstStyle/>
        <a:p>
          <a:endParaRPr lang="en-US" dirty="0"/>
        </a:p>
      </dgm:t>
    </dgm:pt>
    <dgm:pt modelId="{0380E232-7D39-4BEF-B35B-B99395620AA3}" type="parTrans" cxnId="{25D1528B-3E5F-4C9B-8A5E-CDDF424927FF}">
      <dgm:prSet/>
      <dgm:spPr/>
      <dgm:t>
        <a:bodyPr/>
        <a:lstStyle/>
        <a:p>
          <a:endParaRPr lang="en-US"/>
        </a:p>
      </dgm:t>
    </dgm:pt>
    <dgm:pt modelId="{6E68B486-135C-45F6-A564-8F273BBA8F30}" type="sibTrans" cxnId="{25D1528B-3E5F-4C9B-8A5E-CDDF424927FF}">
      <dgm:prSet/>
      <dgm:spPr/>
      <dgm:t>
        <a:bodyPr/>
        <a:lstStyle/>
        <a:p>
          <a:endParaRPr lang="en-US"/>
        </a:p>
      </dgm:t>
    </dgm:pt>
    <dgm:pt modelId="{726060F2-1796-4516-B430-F067082E3FA0}">
      <dgm:prSet phldrT="[Text]"/>
      <dgm:spPr/>
      <dgm:t>
        <a:bodyPr/>
        <a:lstStyle/>
        <a:p>
          <a:endParaRPr lang="en-US" dirty="0"/>
        </a:p>
      </dgm:t>
    </dgm:pt>
    <dgm:pt modelId="{9406C8B2-08ED-43D2-9A0B-CF9A889EFA93}" type="parTrans" cxnId="{D7B50F13-1280-43AF-A20A-7412EA1428E1}">
      <dgm:prSet/>
      <dgm:spPr/>
      <dgm:t>
        <a:bodyPr/>
        <a:lstStyle/>
        <a:p>
          <a:endParaRPr lang="en-US"/>
        </a:p>
      </dgm:t>
    </dgm:pt>
    <dgm:pt modelId="{42B0439E-43DE-47C3-BA8F-C33317CEB16F}" type="sibTrans" cxnId="{D7B50F13-1280-43AF-A20A-7412EA1428E1}">
      <dgm:prSet/>
      <dgm:spPr/>
      <dgm:t>
        <a:bodyPr/>
        <a:lstStyle/>
        <a:p>
          <a:endParaRPr lang="en-US"/>
        </a:p>
      </dgm:t>
    </dgm:pt>
    <dgm:pt modelId="{AE3136FC-E4F5-4F57-B534-37F03FF527B7}">
      <dgm:prSet phldrT="[Text]"/>
      <dgm:spPr/>
      <dgm:t>
        <a:bodyPr/>
        <a:lstStyle/>
        <a:p>
          <a:endParaRPr lang="en-US" dirty="0"/>
        </a:p>
      </dgm:t>
    </dgm:pt>
    <dgm:pt modelId="{DC12BA19-9BAB-40DB-8F47-4C9B2D902960}" type="parTrans" cxnId="{9D69DF07-FC65-4D70-9307-7162C3C65747}">
      <dgm:prSet/>
      <dgm:spPr/>
      <dgm:t>
        <a:bodyPr/>
        <a:lstStyle/>
        <a:p>
          <a:endParaRPr lang="en-US"/>
        </a:p>
      </dgm:t>
    </dgm:pt>
    <dgm:pt modelId="{66AD6CBB-DC66-42E2-83F9-B2A967ABB8E3}" type="sibTrans" cxnId="{9D69DF07-FC65-4D70-9307-7162C3C65747}">
      <dgm:prSet/>
      <dgm:spPr/>
      <dgm:t>
        <a:bodyPr/>
        <a:lstStyle/>
        <a:p>
          <a:endParaRPr lang="en-US"/>
        </a:p>
      </dgm:t>
    </dgm:pt>
    <dgm:pt modelId="{F84507D4-569D-458D-8D80-FB0FB19CA711}" type="pres">
      <dgm:prSet presAssocID="{973065B8-AAB4-48F2-BBFE-A7DC49238296}" presName="Name0" presStyleCnt="0">
        <dgm:presLayoutVars>
          <dgm:dir/>
          <dgm:animLvl val="lvl"/>
          <dgm:resizeHandles val="exact"/>
        </dgm:presLayoutVars>
      </dgm:prSet>
      <dgm:spPr/>
      <dgm:t>
        <a:bodyPr/>
        <a:lstStyle/>
        <a:p>
          <a:endParaRPr lang="en-US"/>
        </a:p>
      </dgm:t>
    </dgm:pt>
    <dgm:pt modelId="{E36A14D6-45EB-4566-8476-D847CEE735AC}" type="pres">
      <dgm:prSet presAssocID="{6E5F4085-F623-4D38-9D01-DF1C2686B77E}" presName="composite" presStyleCnt="0"/>
      <dgm:spPr/>
    </dgm:pt>
    <dgm:pt modelId="{504FB6EE-93AF-436C-A89E-EA86C4D13402}" type="pres">
      <dgm:prSet presAssocID="{6E5F4085-F623-4D38-9D01-DF1C2686B77E}" presName="parTx" presStyleLbl="alignNode1" presStyleIdx="0" presStyleCnt="2">
        <dgm:presLayoutVars>
          <dgm:chMax val="0"/>
          <dgm:chPref val="0"/>
          <dgm:bulletEnabled val="1"/>
        </dgm:presLayoutVars>
      </dgm:prSet>
      <dgm:spPr/>
      <dgm:t>
        <a:bodyPr/>
        <a:lstStyle/>
        <a:p>
          <a:endParaRPr lang="en-US"/>
        </a:p>
      </dgm:t>
    </dgm:pt>
    <dgm:pt modelId="{676ACB29-6B80-468E-8D7C-9BF562656005}" type="pres">
      <dgm:prSet presAssocID="{6E5F4085-F623-4D38-9D01-DF1C2686B77E}" presName="desTx" presStyleLbl="alignAccFollowNode1" presStyleIdx="0" presStyleCnt="2">
        <dgm:presLayoutVars>
          <dgm:bulletEnabled val="1"/>
        </dgm:presLayoutVars>
      </dgm:prSet>
      <dgm:spPr/>
      <dgm:t>
        <a:bodyPr/>
        <a:lstStyle/>
        <a:p>
          <a:endParaRPr lang="en-US"/>
        </a:p>
      </dgm:t>
    </dgm:pt>
    <dgm:pt modelId="{18BD4675-914D-497A-9AA0-BD2CB1A9B60E}" type="pres">
      <dgm:prSet presAssocID="{63AD6571-3935-4932-ADB6-B104616E714B}" presName="space" presStyleCnt="0"/>
      <dgm:spPr/>
    </dgm:pt>
    <dgm:pt modelId="{F8039382-5266-4136-AF7B-04457DB33B14}" type="pres">
      <dgm:prSet presAssocID="{908930C2-B837-47F3-8046-0901F405BB93}" presName="composite" presStyleCnt="0"/>
      <dgm:spPr/>
    </dgm:pt>
    <dgm:pt modelId="{77C4ECAF-BE65-4176-B041-8AB6D0F34E04}" type="pres">
      <dgm:prSet presAssocID="{908930C2-B837-47F3-8046-0901F405BB93}" presName="parTx" presStyleLbl="alignNode1" presStyleIdx="1" presStyleCnt="2">
        <dgm:presLayoutVars>
          <dgm:chMax val="0"/>
          <dgm:chPref val="0"/>
          <dgm:bulletEnabled val="1"/>
        </dgm:presLayoutVars>
      </dgm:prSet>
      <dgm:spPr/>
      <dgm:t>
        <a:bodyPr/>
        <a:lstStyle/>
        <a:p>
          <a:endParaRPr lang="en-US"/>
        </a:p>
      </dgm:t>
    </dgm:pt>
    <dgm:pt modelId="{635C8F50-2145-4DE7-BAF4-69DBD99FC411}" type="pres">
      <dgm:prSet presAssocID="{908930C2-B837-47F3-8046-0901F405BB93}" presName="desTx" presStyleLbl="alignAccFollowNode1" presStyleIdx="1" presStyleCnt="2">
        <dgm:presLayoutVars>
          <dgm:bulletEnabled val="1"/>
        </dgm:presLayoutVars>
      </dgm:prSet>
      <dgm:spPr/>
      <dgm:t>
        <a:bodyPr/>
        <a:lstStyle/>
        <a:p>
          <a:endParaRPr lang="en-US"/>
        </a:p>
      </dgm:t>
    </dgm:pt>
  </dgm:ptLst>
  <dgm:cxnLst>
    <dgm:cxn modelId="{83CD525B-7DEB-46A3-A944-0743135ED1DC}" type="presOf" srcId="{9214A5B3-B5CE-48F0-841D-0165132EDBD2}" destId="{676ACB29-6B80-468E-8D7C-9BF562656005}" srcOrd="0" destOrd="4" presId="urn:microsoft.com/office/officeart/2005/8/layout/hList1"/>
    <dgm:cxn modelId="{333B641D-D7C5-496D-ADB0-BC297D2F5686}" type="presOf" srcId="{FEAE2664-D4AD-47B0-B32F-5BE79ABDD4FB}" destId="{635C8F50-2145-4DE7-BAF4-69DBD99FC411}" srcOrd="0" destOrd="1" presId="urn:microsoft.com/office/officeart/2005/8/layout/hList1"/>
    <dgm:cxn modelId="{70650D06-E8D2-470E-AC61-34C595939F67}" type="presOf" srcId="{6E5F4085-F623-4D38-9D01-DF1C2686B77E}" destId="{504FB6EE-93AF-436C-A89E-EA86C4D13402}" srcOrd="0" destOrd="0" presId="urn:microsoft.com/office/officeart/2005/8/layout/hList1"/>
    <dgm:cxn modelId="{C71E0B52-1221-468D-853F-A77F5A91F6B9}" type="presOf" srcId="{5BC4CC81-384B-4092-A88C-01EEFFAD151D}" destId="{676ACB29-6B80-468E-8D7C-9BF562656005}" srcOrd="0" destOrd="0" presId="urn:microsoft.com/office/officeart/2005/8/layout/hList1"/>
    <dgm:cxn modelId="{8727F0A5-DA82-4B20-AABA-341CF31804E8}" srcId="{908930C2-B837-47F3-8046-0901F405BB93}" destId="{918D7C25-4B27-4450-B987-A0DF53440E81}" srcOrd="0" destOrd="0" parTransId="{BD5CCEF0-07DE-4EBB-AFB3-67A7438A07A9}" sibTransId="{5E75A9E3-AB15-42CA-A9F3-F2B0A621B727}"/>
    <dgm:cxn modelId="{CB722431-031B-4740-A307-6C9B134DC366}" type="presOf" srcId="{5CFCA295-2C86-4116-9CA6-2F42A8F2516F}" destId="{676ACB29-6B80-468E-8D7C-9BF562656005}" srcOrd="0" destOrd="2" presId="urn:microsoft.com/office/officeart/2005/8/layout/hList1"/>
    <dgm:cxn modelId="{9D69DF07-FC65-4D70-9307-7162C3C65747}" srcId="{6E5F4085-F623-4D38-9D01-DF1C2686B77E}" destId="{AE3136FC-E4F5-4F57-B534-37F03FF527B7}" srcOrd="3" destOrd="0" parTransId="{DC12BA19-9BAB-40DB-8F47-4C9B2D902960}" sibTransId="{66AD6CBB-DC66-42E2-83F9-B2A967ABB8E3}"/>
    <dgm:cxn modelId="{9C4530E0-60BC-4311-B8AE-BEEBB2DE299B}" srcId="{6E5F4085-F623-4D38-9D01-DF1C2686B77E}" destId="{5BC4CC81-384B-4092-A88C-01EEFFAD151D}" srcOrd="0" destOrd="0" parTransId="{5FC1869F-AB4D-4788-A5EE-42A9D89A26CD}" sibTransId="{E5D29711-AF51-4DDD-9A34-322F4B0265B0}"/>
    <dgm:cxn modelId="{6E71B9D7-91AC-4985-8292-5F04FD42ADA4}" srcId="{973065B8-AAB4-48F2-BBFE-A7DC49238296}" destId="{908930C2-B837-47F3-8046-0901F405BB93}" srcOrd="1" destOrd="0" parTransId="{015ACE6B-9A7B-4AE2-BD21-394771751C62}" sibTransId="{8EA3BAB7-ADB8-4CFA-A626-8E9941358B1F}"/>
    <dgm:cxn modelId="{881CCB1D-1E85-4FA1-849C-002FA910258B}" type="presOf" srcId="{9D3D7B43-9372-407D-ACFB-03B2B956B6A0}" destId="{635C8F50-2145-4DE7-BAF4-69DBD99FC411}" srcOrd="0" destOrd="2" presId="urn:microsoft.com/office/officeart/2005/8/layout/hList1"/>
    <dgm:cxn modelId="{790710DE-4118-48EF-AF1C-8D48A4CB0614}" type="presOf" srcId="{908930C2-B837-47F3-8046-0901F405BB93}" destId="{77C4ECAF-BE65-4176-B041-8AB6D0F34E04}" srcOrd="0" destOrd="0" presId="urn:microsoft.com/office/officeart/2005/8/layout/hList1"/>
    <dgm:cxn modelId="{DC5F011E-6C92-47B4-A85D-9AF432473B02}" srcId="{908930C2-B837-47F3-8046-0901F405BB93}" destId="{9D3D7B43-9372-407D-ACFB-03B2B956B6A0}" srcOrd="2" destOrd="0" parTransId="{78A72103-66E2-4C15-9EDE-21267D4F1FC0}" sibTransId="{2A11865A-C684-49D7-B03F-8D31BDDC3D21}"/>
    <dgm:cxn modelId="{D7B50F13-1280-43AF-A20A-7412EA1428E1}" srcId="{6E5F4085-F623-4D38-9D01-DF1C2686B77E}" destId="{726060F2-1796-4516-B430-F067082E3FA0}" srcOrd="1" destOrd="0" parTransId="{9406C8B2-08ED-43D2-9A0B-CF9A889EFA93}" sibTransId="{42B0439E-43DE-47C3-BA8F-C33317CEB16F}"/>
    <dgm:cxn modelId="{63D0159D-0AA9-4486-9A8B-B1B56DC111DB}" srcId="{6E5F4085-F623-4D38-9D01-DF1C2686B77E}" destId="{9214A5B3-B5CE-48F0-841D-0165132EDBD2}" srcOrd="4" destOrd="0" parTransId="{310F7B0B-844D-468B-A4C6-D67FCAF15A78}" sibTransId="{FEE46E33-8E4C-43D7-8BE4-1BFCDE524D0D}"/>
    <dgm:cxn modelId="{41C71EC6-FA91-445A-B081-E31B363662E9}" type="presOf" srcId="{726060F2-1796-4516-B430-F067082E3FA0}" destId="{676ACB29-6B80-468E-8D7C-9BF562656005}" srcOrd="0" destOrd="1" presId="urn:microsoft.com/office/officeart/2005/8/layout/hList1"/>
    <dgm:cxn modelId="{C2D803A5-BF4E-4DB5-9AC9-7F383B12A155}" srcId="{6E5F4085-F623-4D38-9D01-DF1C2686B77E}" destId="{5CFCA295-2C86-4116-9CA6-2F42A8F2516F}" srcOrd="2" destOrd="0" parTransId="{9D17647B-DC1F-491E-9F01-A51B665A6C61}" sibTransId="{D8476074-60A9-47DE-81CE-B65F0D4D9CF7}"/>
    <dgm:cxn modelId="{32DDAB45-3479-408A-B6FB-D37F0C474634}" type="presOf" srcId="{918D7C25-4B27-4450-B987-A0DF53440E81}" destId="{635C8F50-2145-4DE7-BAF4-69DBD99FC411}" srcOrd="0" destOrd="0" presId="urn:microsoft.com/office/officeart/2005/8/layout/hList1"/>
    <dgm:cxn modelId="{65BB1AC2-4047-4590-84D5-DDEFB58D2C99}" type="presOf" srcId="{973065B8-AAB4-48F2-BBFE-A7DC49238296}" destId="{F84507D4-569D-458D-8D80-FB0FB19CA711}" srcOrd="0" destOrd="0" presId="urn:microsoft.com/office/officeart/2005/8/layout/hList1"/>
    <dgm:cxn modelId="{ED8EDAD5-6DBE-487C-875C-208C7D4DF4AF}" type="presOf" srcId="{AE3136FC-E4F5-4F57-B534-37F03FF527B7}" destId="{676ACB29-6B80-468E-8D7C-9BF562656005}" srcOrd="0" destOrd="3" presId="urn:microsoft.com/office/officeart/2005/8/layout/hList1"/>
    <dgm:cxn modelId="{67106A43-1316-4290-8EA7-AEEAC0251C35}" srcId="{973065B8-AAB4-48F2-BBFE-A7DC49238296}" destId="{6E5F4085-F623-4D38-9D01-DF1C2686B77E}" srcOrd="0" destOrd="0" parTransId="{14F8E262-96EB-4FF8-9ED9-0AAC56F73C11}" sibTransId="{63AD6571-3935-4932-ADB6-B104616E714B}"/>
    <dgm:cxn modelId="{25D1528B-3E5F-4C9B-8A5E-CDDF424927FF}" srcId="{908930C2-B837-47F3-8046-0901F405BB93}" destId="{FEAE2664-D4AD-47B0-B32F-5BE79ABDD4FB}" srcOrd="1" destOrd="0" parTransId="{0380E232-7D39-4BEF-B35B-B99395620AA3}" sibTransId="{6E68B486-135C-45F6-A564-8F273BBA8F30}"/>
    <dgm:cxn modelId="{6D35C49C-4E49-4F2D-BF32-53F851EBE1E5}" type="presParOf" srcId="{F84507D4-569D-458D-8D80-FB0FB19CA711}" destId="{E36A14D6-45EB-4566-8476-D847CEE735AC}" srcOrd="0" destOrd="0" presId="urn:microsoft.com/office/officeart/2005/8/layout/hList1"/>
    <dgm:cxn modelId="{60C19493-4441-49FE-915D-FAC023AA3477}" type="presParOf" srcId="{E36A14D6-45EB-4566-8476-D847CEE735AC}" destId="{504FB6EE-93AF-436C-A89E-EA86C4D13402}" srcOrd="0" destOrd="0" presId="urn:microsoft.com/office/officeart/2005/8/layout/hList1"/>
    <dgm:cxn modelId="{40769E59-07DE-4770-B9D5-C71484F1ED90}" type="presParOf" srcId="{E36A14D6-45EB-4566-8476-D847CEE735AC}" destId="{676ACB29-6B80-468E-8D7C-9BF562656005}" srcOrd="1" destOrd="0" presId="urn:microsoft.com/office/officeart/2005/8/layout/hList1"/>
    <dgm:cxn modelId="{A8871B66-F79C-4758-9531-892CB4FBDFAE}" type="presParOf" srcId="{F84507D4-569D-458D-8D80-FB0FB19CA711}" destId="{18BD4675-914D-497A-9AA0-BD2CB1A9B60E}" srcOrd="1" destOrd="0" presId="urn:microsoft.com/office/officeart/2005/8/layout/hList1"/>
    <dgm:cxn modelId="{3F91AA29-8A67-411F-9562-92FFDAF98F63}" type="presParOf" srcId="{F84507D4-569D-458D-8D80-FB0FB19CA711}" destId="{F8039382-5266-4136-AF7B-04457DB33B14}" srcOrd="2" destOrd="0" presId="urn:microsoft.com/office/officeart/2005/8/layout/hList1"/>
    <dgm:cxn modelId="{68BBF41C-73F5-4E3F-B3E4-A0A7F49C4418}" type="presParOf" srcId="{F8039382-5266-4136-AF7B-04457DB33B14}" destId="{77C4ECAF-BE65-4176-B041-8AB6D0F34E04}" srcOrd="0" destOrd="0" presId="urn:microsoft.com/office/officeart/2005/8/layout/hList1"/>
    <dgm:cxn modelId="{C58C5CDA-A357-433C-AEDB-E2DF7ED81C5F}" type="presParOf" srcId="{F8039382-5266-4136-AF7B-04457DB33B14}" destId="{635C8F50-2145-4DE7-BAF4-69DBD99FC41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3B28C56-C946-4BB5-BA3D-76D421A0895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FF4799B-61C5-4C9E-B69B-395363CF640C}">
      <dgm:prSet phldrT="[Text]"/>
      <dgm:spPr/>
      <dgm:t>
        <a:bodyPr/>
        <a:lstStyle/>
        <a:p>
          <a:r>
            <a:rPr lang="en-US" dirty="0" smtClean="0"/>
            <a:t>Previous</a:t>
          </a:r>
          <a:endParaRPr lang="en-US" dirty="0"/>
        </a:p>
      </dgm:t>
    </dgm:pt>
    <dgm:pt modelId="{613EA89F-4F76-49DF-A571-AC4934C506F6}" type="parTrans" cxnId="{DBAAFB0C-EE49-47B5-96E0-66698DBD3FDF}">
      <dgm:prSet/>
      <dgm:spPr/>
      <dgm:t>
        <a:bodyPr/>
        <a:lstStyle/>
        <a:p>
          <a:endParaRPr lang="en-US"/>
        </a:p>
      </dgm:t>
    </dgm:pt>
    <dgm:pt modelId="{AF5EFD0B-F578-4939-81F3-E42EBA55796B}" type="sibTrans" cxnId="{DBAAFB0C-EE49-47B5-96E0-66698DBD3FDF}">
      <dgm:prSet/>
      <dgm:spPr/>
      <dgm:t>
        <a:bodyPr/>
        <a:lstStyle/>
        <a:p>
          <a:endParaRPr lang="en-US"/>
        </a:p>
      </dgm:t>
    </dgm:pt>
    <dgm:pt modelId="{011DB84F-54A1-4E5A-B70D-48716E192488}">
      <dgm:prSet phldrT="[Text]"/>
      <dgm:spPr/>
      <dgm:t>
        <a:bodyPr/>
        <a:lstStyle/>
        <a:p>
          <a:r>
            <a:rPr lang="en-US" dirty="0" smtClean="0"/>
            <a:t>Recommended completion within 60 days</a:t>
          </a:r>
          <a:endParaRPr lang="en-US" dirty="0"/>
        </a:p>
      </dgm:t>
    </dgm:pt>
    <dgm:pt modelId="{D218758F-0670-40F9-A452-542759CB3853}" type="parTrans" cxnId="{836229B0-E5A1-4C70-8466-9CB0E4A708AA}">
      <dgm:prSet/>
      <dgm:spPr/>
      <dgm:t>
        <a:bodyPr/>
        <a:lstStyle/>
        <a:p>
          <a:endParaRPr lang="en-US"/>
        </a:p>
      </dgm:t>
    </dgm:pt>
    <dgm:pt modelId="{E5C0DBEC-C31D-4C1C-ACB2-15F72C1DC33A}" type="sibTrans" cxnId="{836229B0-E5A1-4C70-8466-9CB0E4A708AA}">
      <dgm:prSet/>
      <dgm:spPr/>
      <dgm:t>
        <a:bodyPr/>
        <a:lstStyle/>
        <a:p>
          <a:endParaRPr lang="en-US"/>
        </a:p>
      </dgm:t>
    </dgm:pt>
    <dgm:pt modelId="{36057610-6001-4507-BEA1-F6AEF2E3A8DA}">
      <dgm:prSet phldrT="[Text]"/>
      <dgm:spPr/>
      <dgm:t>
        <a:bodyPr/>
        <a:lstStyle/>
        <a:p>
          <a:r>
            <a:rPr lang="en-US" dirty="0" smtClean="0"/>
            <a:t>New</a:t>
          </a:r>
          <a:endParaRPr lang="en-US" dirty="0"/>
        </a:p>
      </dgm:t>
    </dgm:pt>
    <dgm:pt modelId="{91182161-4B29-4865-BBB5-BA76E323A950}" type="parTrans" cxnId="{26F058FF-7B08-4349-81AF-137493DEED9C}">
      <dgm:prSet/>
      <dgm:spPr/>
      <dgm:t>
        <a:bodyPr/>
        <a:lstStyle/>
        <a:p>
          <a:endParaRPr lang="en-US"/>
        </a:p>
      </dgm:t>
    </dgm:pt>
    <dgm:pt modelId="{D7D61B7F-3C65-4B29-890B-D3A9D7CAD937}" type="sibTrans" cxnId="{26F058FF-7B08-4349-81AF-137493DEED9C}">
      <dgm:prSet/>
      <dgm:spPr/>
      <dgm:t>
        <a:bodyPr/>
        <a:lstStyle/>
        <a:p>
          <a:endParaRPr lang="en-US"/>
        </a:p>
      </dgm:t>
    </dgm:pt>
    <dgm:pt modelId="{9DB6E770-4F55-466D-B2DE-21889D1D84B4}">
      <dgm:prSet phldrT="[Text]"/>
      <dgm:spPr/>
      <dgm:t>
        <a:bodyPr/>
        <a:lstStyle/>
        <a:p>
          <a:r>
            <a:rPr lang="en-US" dirty="0" smtClean="0"/>
            <a:t>“reasonably prompt timeframe”</a:t>
          </a:r>
          <a:endParaRPr lang="en-US" dirty="0"/>
        </a:p>
      </dgm:t>
    </dgm:pt>
    <dgm:pt modelId="{A70C13E1-AEAB-4B56-AAB8-B20AC6D3C4C2}" type="parTrans" cxnId="{4E1143D3-D5EC-4B24-B064-9D35C39D8DBB}">
      <dgm:prSet/>
      <dgm:spPr/>
      <dgm:t>
        <a:bodyPr/>
        <a:lstStyle/>
        <a:p>
          <a:endParaRPr lang="en-US"/>
        </a:p>
      </dgm:t>
    </dgm:pt>
    <dgm:pt modelId="{4F755B94-91ED-40B1-991A-82C906FA94ED}" type="sibTrans" cxnId="{4E1143D3-D5EC-4B24-B064-9D35C39D8DBB}">
      <dgm:prSet/>
      <dgm:spPr/>
      <dgm:t>
        <a:bodyPr/>
        <a:lstStyle/>
        <a:p>
          <a:endParaRPr lang="en-US"/>
        </a:p>
      </dgm:t>
    </dgm:pt>
    <dgm:pt modelId="{C53F5EE8-73A2-45CA-9A2C-1DCA7D0CE184}">
      <dgm:prSet phldrT="[Text]"/>
      <dgm:spPr/>
      <dgm:t>
        <a:bodyPr/>
        <a:lstStyle/>
        <a:p>
          <a:r>
            <a:rPr lang="en-US" dirty="0" smtClean="0"/>
            <a:t>“Temporary delay” or “limited extension” for “good cause”, i.e. concurrent law enforcement activity</a:t>
          </a:r>
          <a:endParaRPr lang="en-US" dirty="0"/>
        </a:p>
      </dgm:t>
    </dgm:pt>
    <dgm:pt modelId="{13DB680D-8343-41B9-8CA4-2CE040905DD3}" type="parTrans" cxnId="{468CA37B-9B0F-4E47-8EDA-406824C371F2}">
      <dgm:prSet/>
      <dgm:spPr/>
      <dgm:t>
        <a:bodyPr/>
        <a:lstStyle/>
        <a:p>
          <a:endParaRPr lang="en-US"/>
        </a:p>
      </dgm:t>
    </dgm:pt>
    <dgm:pt modelId="{0077376F-CD77-40A0-BF85-36C7C36BF6FE}" type="sibTrans" cxnId="{468CA37B-9B0F-4E47-8EDA-406824C371F2}">
      <dgm:prSet/>
      <dgm:spPr/>
      <dgm:t>
        <a:bodyPr/>
        <a:lstStyle/>
        <a:p>
          <a:endParaRPr lang="en-US"/>
        </a:p>
      </dgm:t>
    </dgm:pt>
    <dgm:pt modelId="{1DCAD9E8-DA08-4E44-8960-2088A1FFCDDD}">
      <dgm:prSet phldrT="[Text]"/>
      <dgm:spPr/>
      <dgm:t>
        <a:bodyPr/>
        <a:lstStyle/>
        <a:p>
          <a:r>
            <a:rPr lang="en-US" dirty="0" smtClean="0"/>
            <a:t>At least 20 days (two 10—day timelines)</a:t>
          </a:r>
          <a:endParaRPr lang="en-US" dirty="0"/>
        </a:p>
      </dgm:t>
    </dgm:pt>
    <dgm:pt modelId="{E300A181-38D4-40C0-880E-61B2F258F968}" type="parTrans" cxnId="{FB9CAD36-2DA6-4C33-A7A3-C41B155C70CE}">
      <dgm:prSet/>
      <dgm:spPr/>
    </dgm:pt>
    <dgm:pt modelId="{5D20E548-9FAE-4BF0-9F77-B3BFFD374697}" type="sibTrans" cxnId="{FB9CAD36-2DA6-4C33-A7A3-C41B155C70CE}">
      <dgm:prSet/>
      <dgm:spPr/>
    </dgm:pt>
    <dgm:pt modelId="{D04D0DDE-0FAC-46FC-9ACA-CDDBD13A7F74}">
      <dgm:prSet phldrT="[Text]"/>
      <dgm:spPr/>
      <dgm:t>
        <a:bodyPr/>
        <a:lstStyle/>
        <a:p>
          <a:r>
            <a:rPr lang="en-US" dirty="0" smtClean="0"/>
            <a:t>Prohibited from delaying investigation merely because of concurrent law enforcement investigation</a:t>
          </a:r>
          <a:endParaRPr lang="en-US" dirty="0"/>
        </a:p>
      </dgm:t>
    </dgm:pt>
    <dgm:pt modelId="{AE848812-81B2-4FE6-A9EE-4D5517921CEB}" type="parTrans" cxnId="{139F8422-BB41-49F6-B69D-534B6A539EB8}">
      <dgm:prSet/>
      <dgm:spPr/>
    </dgm:pt>
    <dgm:pt modelId="{C0AD271E-791E-4616-B6C5-5BBC771751A4}" type="sibTrans" cxnId="{139F8422-BB41-49F6-B69D-534B6A539EB8}">
      <dgm:prSet/>
      <dgm:spPr/>
    </dgm:pt>
    <dgm:pt modelId="{6C9FA546-FF61-400B-8A6F-6D8675DF792E}">
      <dgm:prSet phldrT="[Text]"/>
      <dgm:spPr/>
      <dgm:t>
        <a:bodyPr/>
        <a:lstStyle/>
        <a:p>
          <a:endParaRPr lang="en-US" dirty="0"/>
        </a:p>
      </dgm:t>
    </dgm:pt>
    <dgm:pt modelId="{410405CD-72A2-4110-90A0-C4E147E4FA9E}" type="parTrans" cxnId="{4F537E15-44E2-41FC-8FE3-C5BE97E2146B}">
      <dgm:prSet/>
      <dgm:spPr/>
    </dgm:pt>
    <dgm:pt modelId="{3519C401-675F-472F-A47E-FA48F86BF39E}" type="sibTrans" cxnId="{4F537E15-44E2-41FC-8FE3-C5BE97E2146B}">
      <dgm:prSet/>
      <dgm:spPr/>
    </dgm:pt>
    <dgm:pt modelId="{FC09832A-37A3-4B78-9926-D4F8B56E762C}" type="pres">
      <dgm:prSet presAssocID="{C3B28C56-C946-4BB5-BA3D-76D421A08953}" presName="Name0" presStyleCnt="0">
        <dgm:presLayoutVars>
          <dgm:dir/>
          <dgm:animLvl val="lvl"/>
          <dgm:resizeHandles val="exact"/>
        </dgm:presLayoutVars>
      </dgm:prSet>
      <dgm:spPr/>
      <dgm:t>
        <a:bodyPr/>
        <a:lstStyle/>
        <a:p>
          <a:endParaRPr lang="en-US"/>
        </a:p>
      </dgm:t>
    </dgm:pt>
    <dgm:pt modelId="{A582EA2E-6CA5-450D-A23F-D26AE6400F70}" type="pres">
      <dgm:prSet presAssocID="{7FF4799B-61C5-4C9E-B69B-395363CF640C}" presName="composite" presStyleCnt="0"/>
      <dgm:spPr/>
    </dgm:pt>
    <dgm:pt modelId="{4C1B4698-8ADF-45A0-8085-9B55CFA92C86}" type="pres">
      <dgm:prSet presAssocID="{7FF4799B-61C5-4C9E-B69B-395363CF640C}" presName="parTx" presStyleLbl="alignNode1" presStyleIdx="0" presStyleCnt="2">
        <dgm:presLayoutVars>
          <dgm:chMax val="0"/>
          <dgm:chPref val="0"/>
          <dgm:bulletEnabled val="1"/>
        </dgm:presLayoutVars>
      </dgm:prSet>
      <dgm:spPr/>
      <dgm:t>
        <a:bodyPr/>
        <a:lstStyle/>
        <a:p>
          <a:endParaRPr lang="en-US"/>
        </a:p>
      </dgm:t>
    </dgm:pt>
    <dgm:pt modelId="{0746FB97-5FA0-4572-BC52-EA2361158D84}" type="pres">
      <dgm:prSet presAssocID="{7FF4799B-61C5-4C9E-B69B-395363CF640C}" presName="desTx" presStyleLbl="alignAccFollowNode1" presStyleIdx="0" presStyleCnt="2">
        <dgm:presLayoutVars>
          <dgm:bulletEnabled val="1"/>
        </dgm:presLayoutVars>
      </dgm:prSet>
      <dgm:spPr/>
      <dgm:t>
        <a:bodyPr/>
        <a:lstStyle/>
        <a:p>
          <a:endParaRPr lang="en-US"/>
        </a:p>
      </dgm:t>
    </dgm:pt>
    <dgm:pt modelId="{0C04F025-BC10-44F6-B63B-1270FC14ED85}" type="pres">
      <dgm:prSet presAssocID="{AF5EFD0B-F578-4939-81F3-E42EBA55796B}" presName="space" presStyleCnt="0"/>
      <dgm:spPr/>
    </dgm:pt>
    <dgm:pt modelId="{D5D018FE-BD31-4932-BBB3-0E5EA745B43A}" type="pres">
      <dgm:prSet presAssocID="{36057610-6001-4507-BEA1-F6AEF2E3A8DA}" presName="composite" presStyleCnt="0"/>
      <dgm:spPr/>
    </dgm:pt>
    <dgm:pt modelId="{ED73714B-6B0B-4F7A-9BE8-B73DD7E219E0}" type="pres">
      <dgm:prSet presAssocID="{36057610-6001-4507-BEA1-F6AEF2E3A8DA}" presName="parTx" presStyleLbl="alignNode1" presStyleIdx="1" presStyleCnt="2">
        <dgm:presLayoutVars>
          <dgm:chMax val="0"/>
          <dgm:chPref val="0"/>
          <dgm:bulletEnabled val="1"/>
        </dgm:presLayoutVars>
      </dgm:prSet>
      <dgm:spPr/>
      <dgm:t>
        <a:bodyPr/>
        <a:lstStyle/>
        <a:p>
          <a:endParaRPr lang="en-US"/>
        </a:p>
      </dgm:t>
    </dgm:pt>
    <dgm:pt modelId="{D54B450C-947B-4DFF-BDFC-6C3F2FE97A4B}" type="pres">
      <dgm:prSet presAssocID="{36057610-6001-4507-BEA1-F6AEF2E3A8DA}" presName="desTx" presStyleLbl="alignAccFollowNode1" presStyleIdx="1" presStyleCnt="2">
        <dgm:presLayoutVars>
          <dgm:bulletEnabled val="1"/>
        </dgm:presLayoutVars>
      </dgm:prSet>
      <dgm:spPr/>
      <dgm:t>
        <a:bodyPr/>
        <a:lstStyle/>
        <a:p>
          <a:endParaRPr lang="en-US"/>
        </a:p>
      </dgm:t>
    </dgm:pt>
  </dgm:ptLst>
  <dgm:cxnLst>
    <dgm:cxn modelId="{C67CBF49-23A2-49B2-AF90-E4230CA86D42}" type="presOf" srcId="{36057610-6001-4507-BEA1-F6AEF2E3A8DA}" destId="{ED73714B-6B0B-4F7A-9BE8-B73DD7E219E0}" srcOrd="0" destOrd="0" presId="urn:microsoft.com/office/officeart/2005/8/layout/hList1"/>
    <dgm:cxn modelId="{DBAAFB0C-EE49-47B5-96E0-66698DBD3FDF}" srcId="{C3B28C56-C946-4BB5-BA3D-76D421A08953}" destId="{7FF4799B-61C5-4C9E-B69B-395363CF640C}" srcOrd="0" destOrd="0" parTransId="{613EA89F-4F76-49DF-A571-AC4934C506F6}" sibTransId="{AF5EFD0B-F578-4939-81F3-E42EBA55796B}"/>
    <dgm:cxn modelId="{4C7DB1BD-D198-46AB-9D79-C4C6E6505839}" type="presOf" srcId="{9DB6E770-4F55-466D-B2DE-21889D1D84B4}" destId="{D54B450C-947B-4DFF-BDFC-6C3F2FE97A4B}" srcOrd="0" destOrd="0" presId="urn:microsoft.com/office/officeart/2005/8/layout/hList1"/>
    <dgm:cxn modelId="{4F537E15-44E2-41FC-8FE3-C5BE97E2146B}" srcId="{7FF4799B-61C5-4C9E-B69B-395363CF640C}" destId="{6C9FA546-FF61-400B-8A6F-6D8675DF792E}" srcOrd="1" destOrd="0" parTransId="{410405CD-72A2-4110-90A0-C4E147E4FA9E}" sibTransId="{3519C401-675F-472F-A47E-FA48F86BF39E}"/>
    <dgm:cxn modelId="{836229B0-E5A1-4C70-8466-9CB0E4A708AA}" srcId="{7FF4799B-61C5-4C9E-B69B-395363CF640C}" destId="{011DB84F-54A1-4E5A-B70D-48716E192488}" srcOrd="0" destOrd="0" parTransId="{D218758F-0670-40F9-A452-542759CB3853}" sibTransId="{E5C0DBEC-C31D-4C1C-ACB2-15F72C1DC33A}"/>
    <dgm:cxn modelId="{5B06B273-86A5-4F6C-AE0E-2D436BE2B941}" type="presOf" srcId="{C3B28C56-C946-4BB5-BA3D-76D421A08953}" destId="{FC09832A-37A3-4B78-9926-D4F8B56E762C}" srcOrd="0" destOrd="0" presId="urn:microsoft.com/office/officeart/2005/8/layout/hList1"/>
    <dgm:cxn modelId="{20329130-664D-4054-8AC7-F31F7C00FE29}" type="presOf" srcId="{D04D0DDE-0FAC-46FC-9ACA-CDDBD13A7F74}" destId="{0746FB97-5FA0-4572-BC52-EA2361158D84}" srcOrd="0" destOrd="2" presId="urn:microsoft.com/office/officeart/2005/8/layout/hList1"/>
    <dgm:cxn modelId="{77445DAE-BFC0-45E4-B1BF-3D77DB81F147}" type="presOf" srcId="{7FF4799B-61C5-4C9E-B69B-395363CF640C}" destId="{4C1B4698-8ADF-45A0-8085-9B55CFA92C86}" srcOrd="0" destOrd="0" presId="urn:microsoft.com/office/officeart/2005/8/layout/hList1"/>
    <dgm:cxn modelId="{FB9CAD36-2DA6-4C33-A7A3-C41B155C70CE}" srcId="{36057610-6001-4507-BEA1-F6AEF2E3A8DA}" destId="{1DCAD9E8-DA08-4E44-8960-2088A1FFCDDD}" srcOrd="1" destOrd="0" parTransId="{E300A181-38D4-40C0-880E-61B2F258F968}" sibTransId="{5D20E548-9FAE-4BF0-9F77-B3BFFD374697}"/>
    <dgm:cxn modelId="{4E1143D3-D5EC-4B24-B064-9D35C39D8DBB}" srcId="{36057610-6001-4507-BEA1-F6AEF2E3A8DA}" destId="{9DB6E770-4F55-466D-B2DE-21889D1D84B4}" srcOrd="0" destOrd="0" parTransId="{A70C13E1-AEAB-4B56-AAB8-B20AC6D3C4C2}" sibTransId="{4F755B94-91ED-40B1-991A-82C906FA94ED}"/>
    <dgm:cxn modelId="{07A28FC6-93C0-432C-8154-26132317D66A}" type="presOf" srcId="{6C9FA546-FF61-400B-8A6F-6D8675DF792E}" destId="{0746FB97-5FA0-4572-BC52-EA2361158D84}" srcOrd="0" destOrd="1" presId="urn:microsoft.com/office/officeart/2005/8/layout/hList1"/>
    <dgm:cxn modelId="{E960AAFC-BCB2-41D9-90EE-C757B287A5F7}" type="presOf" srcId="{011DB84F-54A1-4E5A-B70D-48716E192488}" destId="{0746FB97-5FA0-4572-BC52-EA2361158D84}" srcOrd="0" destOrd="0" presId="urn:microsoft.com/office/officeart/2005/8/layout/hList1"/>
    <dgm:cxn modelId="{468CA37B-9B0F-4E47-8EDA-406824C371F2}" srcId="{36057610-6001-4507-BEA1-F6AEF2E3A8DA}" destId="{C53F5EE8-73A2-45CA-9A2C-1DCA7D0CE184}" srcOrd="2" destOrd="0" parTransId="{13DB680D-8343-41B9-8CA4-2CE040905DD3}" sibTransId="{0077376F-CD77-40A0-BF85-36C7C36BF6FE}"/>
    <dgm:cxn modelId="{139F8422-BB41-49F6-B69D-534B6A539EB8}" srcId="{7FF4799B-61C5-4C9E-B69B-395363CF640C}" destId="{D04D0DDE-0FAC-46FC-9ACA-CDDBD13A7F74}" srcOrd="2" destOrd="0" parTransId="{AE848812-81B2-4FE6-A9EE-4D5517921CEB}" sibTransId="{C0AD271E-791E-4616-B6C5-5BBC771751A4}"/>
    <dgm:cxn modelId="{8CB97841-479D-4D6E-A5C3-ACB448F1D972}" type="presOf" srcId="{1DCAD9E8-DA08-4E44-8960-2088A1FFCDDD}" destId="{D54B450C-947B-4DFF-BDFC-6C3F2FE97A4B}" srcOrd="0" destOrd="1" presId="urn:microsoft.com/office/officeart/2005/8/layout/hList1"/>
    <dgm:cxn modelId="{D7D56FF2-AB8B-4A09-8A20-E1E802FAFC01}" type="presOf" srcId="{C53F5EE8-73A2-45CA-9A2C-1DCA7D0CE184}" destId="{D54B450C-947B-4DFF-BDFC-6C3F2FE97A4B}" srcOrd="0" destOrd="2" presId="urn:microsoft.com/office/officeart/2005/8/layout/hList1"/>
    <dgm:cxn modelId="{26F058FF-7B08-4349-81AF-137493DEED9C}" srcId="{C3B28C56-C946-4BB5-BA3D-76D421A08953}" destId="{36057610-6001-4507-BEA1-F6AEF2E3A8DA}" srcOrd="1" destOrd="0" parTransId="{91182161-4B29-4865-BBB5-BA76E323A950}" sibTransId="{D7D61B7F-3C65-4B29-890B-D3A9D7CAD937}"/>
    <dgm:cxn modelId="{49790928-AB82-474C-916A-5912954D5817}" type="presParOf" srcId="{FC09832A-37A3-4B78-9926-D4F8B56E762C}" destId="{A582EA2E-6CA5-450D-A23F-D26AE6400F70}" srcOrd="0" destOrd="0" presId="urn:microsoft.com/office/officeart/2005/8/layout/hList1"/>
    <dgm:cxn modelId="{DA71A9B0-0F16-4C48-9FEA-3E12D146A8D0}" type="presParOf" srcId="{A582EA2E-6CA5-450D-A23F-D26AE6400F70}" destId="{4C1B4698-8ADF-45A0-8085-9B55CFA92C86}" srcOrd="0" destOrd="0" presId="urn:microsoft.com/office/officeart/2005/8/layout/hList1"/>
    <dgm:cxn modelId="{A165DAFC-4D98-485F-8560-CADC17A3708E}" type="presParOf" srcId="{A582EA2E-6CA5-450D-A23F-D26AE6400F70}" destId="{0746FB97-5FA0-4572-BC52-EA2361158D84}" srcOrd="1" destOrd="0" presId="urn:microsoft.com/office/officeart/2005/8/layout/hList1"/>
    <dgm:cxn modelId="{A673A5F1-73A1-4F65-9B5D-4C50BD8D226F}" type="presParOf" srcId="{FC09832A-37A3-4B78-9926-D4F8B56E762C}" destId="{0C04F025-BC10-44F6-B63B-1270FC14ED85}" srcOrd="1" destOrd="0" presId="urn:microsoft.com/office/officeart/2005/8/layout/hList1"/>
    <dgm:cxn modelId="{FF09859E-61EC-4F1E-A17E-1CD1CD7FC7DF}" type="presParOf" srcId="{FC09832A-37A3-4B78-9926-D4F8B56E762C}" destId="{D5D018FE-BD31-4932-BBB3-0E5EA745B43A}" srcOrd="2" destOrd="0" presId="urn:microsoft.com/office/officeart/2005/8/layout/hList1"/>
    <dgm:cxn modelId="{FC35AB06-790C-4691-B8D9-71214969144C}" type="presParOf" srcId="{D5D018FE-BD31-4932-BBB3-0E5EA745B43A}" destId="{ED73714B-6B0B-4F7A-9BE8-B73DD7E219E0}" srcOrd="0" destOrd="0" presId="urn:microsoft.com/office/officeart/2005/8/layout/hList1"/>
    <dgm:cxn modelId="{057966CB-288A-4FB2-A584-00FDA4D300B5}" type="presParOf" srcId="{D5D018FE-BD31-4932-BBB3-0E5EA745B43A}" destId="{D54B450C-947B-4DFF-BDFC-6C3F2FE97A4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7547EBB-0D64-484C-9C94-DABE01D9589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6A88D8F-6343-430D-9D29-2B3851FF3D0A}">
      <dgm:prSet phldrT="[Text]"/>
      <dgm:spPr/>
      <dgm:t>
        <a:bodyPr/>
        <a:lstStyle/>
        <a:p>
          <a:r>
            <a:rPr lang="en-US" dirty="0" smtClean="0"/>
            <a:t>Previous</a:t>
          </a:r>
          <a:endParaRPr lang="en-US" dirty="0"/>
        </a:p>
      </dgm:t>
    </dgm:pt>
    <dgm:pt modelId="{86DDC669-8C8D-4716-A4D3-5A1079BBA0E9}" type="parTrans" cxnId="{C0AC30F2-1EA8-4DCE-9ABA-D475A1820B4D}">
      <dgm:prSet/>
      <dgm:spPr/>
      <dgm:t>
        <a:bodyPr/>
        <a:lstStyle/>
        <a:p>
          <a:endParaRPr lang="en-US"/>
        </a:p>
      </dgm:t>
    </dgm:pt>
    <dgm:pt modelId="{04EDD179-A05A-43D2-9CB5-4FFA1322C94B}" type="sibTrans" cxnId="{C0AC30F2-1EA8-4DCE-9ABA-D475A1820B4D}">
      <dgm:prSet/>
      <dgm:spPr/>
      <dgm:t>
        <a:bodyPr/>
        <a:lstStyle/>
        <a:p>
          <a:endParaRPr lang="en-US"/>
        </a:p>
      </dgm:t>
    </dgm:pt>
    <dgm:pt modelId="{398255AA-0BE5-496B-9EE4-648163A77E62}">
      <dgm:prSet phldrT="[Text]"/>
      <dgm:spPr/>
      <dgm:t>
        <a:bodyPr/>
        <a:lstStyle/>
        <a:p>
          <a:r>
            <a:rPr lang="en-US" dirty="0" smtClean="0"/>
            <a:t>No presumption required</a:t>
          </a:r>
          <a:endParaRPr lang="en-US" dirty="0"/>
        </a:p>
      </dgm:t>
    </dgm:pt>
    <dgm:pt modelId="{C84A03FF-2FD0-4885-A57F-647F71FBC01B}" type="parTrans" cxnId="{1900950B-212F-4E06-B1DD-0E52F21A3B78}">
      <dgm:prSet/>
      <dgm:spPr/>
      <dgm:t>
        <a:bodyPr/>
        <a:lstStyle/>
        <a:p>
          <a:endParaRPr lang="en-US"/>
        </a:p>
      </dgm:t>
    </dgm:pt>
    <dgm:pt modelId="{C7BCD8D2-56A2-43C9-97E2-F266BE601599}" type="sibTrans" cxnId="{1900950B-212F-4E06-B1DD-0E52F21A3B78}">
      <dgm:prSet/>
      <dgm:spPr/>
      <dgm:t>
        <a:bodyPr/>
        <a:lstStyle/>
        <a:p>
          <a:endParaRPr lang="en-US"/>
        </a:p>
      </dgm:t>
    </dgm:pt>
    <dgm:pt modelId="{C69EC5F3-35DD-4948-99ED-FC56762D7D9C}">
      <dgm:prSet phldrT="[Text]"/>
      <dgm:spPr/>
      <dgm:t>
        <a:bodyPr/>
        <a:lstStyle/>
        <a:p>
          <a:r>
            <a:rPr lang="en-US" dirty="0" smtClean="0"/>
            <a:t>New</a:t>
          </a:r>
          <a:endParaRPr lang="en-US" dirty="0"/>
        </a:p>
      </dgm:t>
    </dgm:pt>
    <dgm:pt modelId="{8F19B6EE-01C1-4AF3-B076-DADDBBF9DF41}" type="parTrans" cxnId="{315D6CBA-0B6F-4532-9076-9736ABA3D47C}">
      <dgm:prSet/>
      <dgm:spPr/>
      <dgm:t>
        <a:bodyPr/>
        <a:lstStyle/>
        <a:p>
          <a:endParaRPr lang="en-US"/>
        </a:p>
      </dgm:t>
    </dgm:pt>
    <dgm:pt modelId="{A82A4877-DA7E-45C3-9E0D-A553FB4E08F8}" type="sibTrans" cxnId="{315D6CBA-0B6F-4532-9076-9736ABA3D47C}">
      <dgm:prSet/>
      <dgm:spPr/>
      <dgm:t>
        <a:bodyPr/>
        <a:lstStyle/>
        <a:p>
          <a:endParaRPr lang="en-US"/>
        </a:p>
      </dgm:t>
    </dgm:pt>
    <dgm:pt modelId="{0E1F73F1-C7D3-4510-A2B2-88AE1C211B61}">
      <dgm:prSet phldrT="[Text]"/>
      <dgm:spPr/>
      <dgm:t>
        <a:bodyPr/>
        <a:lstStyle/>
        <a:p>
          <a:r>
            <a:rPr lang="en-US" dirty="0" smtClean="0"/>
            <a:t>Required to presume that respondent is not responsible; presumes incident did not occur</a:t>
          </a:r>
          <a:endParaRPr lang="en-US" dirty="0"/>
        </a:p>
      </dgm:t>
    </dgm:pt>
    <dgm:pt modelId="{DB02C828-BB22-49B5-A23E-5C6734519B68}" type="parTrans" cxnId="{260BDBC8-746A-4D96-9EDE-D8BDC818C963}">
      <dgm:prSet/>
      <dgm:spPr/>
      <dgm:t>
        <a:bodyPr/>
        <a:lstStyle/>
        <a:p>
          <a:endParaRPr lang="en-US"/>
        </a:p>
      </dgm:t>
    </dgm:pt>
    <dgm:pt modelId="{33C1040A-56D8-45D6-BD36-153C535D73CD}" type="sibTrans" cxnId="{260BDBC8-746A-4D96-9EDE-D8BDC818C963}">
      <dgm:prSet/>
      <dgm:spPr/>
      <dgm:t>
        <a:bodyPr/>
        <a:lstStyle/>
        <a:p>
          <a:endParaRPr lang="en-US"/>
        </a:p>
      </dgm:t>
    </dgm:pt>
    <dgm:pt modelId="{6719CA0D-C52C-43B1-87EB-5DEFFA67CB33}">
      <dgm:prSet phldrT="[Text]"/>
      <dgm:spPr/>
      <dgm:t>
        <a:bodyPr/>
        <a:lstStyle/>
        <a:p>
          <a:r>
            <a:rPr lang="en-US" dirty="0" smtClean="0"/>
            <a:t>Credibility cannot be based on status as complainant, respondent or witness</a:t>
          </a:r>
          <a:endParaRPr lang="en-US" dirty="0"/>
        </a:p>
      </dgm:t>
    </dgm:pt>
    <dgm:pt modelId="{3A186FA8-2C87-4E0E-9173-697924E04A8D}" type="parTrans" cxnId="{35EFA873-5A07-47D5-8449-F804490B2654}">
      <dgm:prSet/>
      <dgm:spPr/>
      <dgm:t>
        <a:bodyPr/>
        <a:lstStyle/>
        <a:p>
          <a:endParaRPr lang="en-US"/>
        </a:p>
      </dgm:t>
    </dgm:pt>
    <dgm:pt modelId="{7F9716A6-71AD-4EFB-BF1D-4AADCDD42D71}" type="sibTrans" cxnId="{35EFA873-5A07-47D5-8449-F804490B2654}">
      <dgm:prSet/>
      <dgm:spPr/>
      <dgm:t>
        <a:bodyPr/>
        <a:lstStyle/>
        <a:p>
          <a:endParaRPr lang="en-US"/>
        </a:p>
      </dgm:t>
    </dgm:pt>
    <dgm:pt modelId="{30023FB0-D953-4235-9512-8CF40146FCE9}">
      <dgm:prSet phldrT="[Text]"/>
      <dgm:spPr/>
      <dgm:t>
        <a:bodyPr/>
        <a:lstStyle/>
        <a:p>
          <a:r>
            <a:rPr lang="en-US" dirty="0" smtClean="0"/>
            <a:t>Requires “equitable” resolution of complaint</a:t>
          </a:r>
          <a:endParaRPr lang="en-US" dirty="0"/>
        </a:p>
      </dgm:t>
    </dgm:pt>
    <dgm:pt modelId="{EC4CE556-F697-4D86-98B5-A85E35919C17}" type="parTrans" cxnId="{EA25D5C8-6EB8-4EFB-83EB-0E20D062AB20}">
      <dgm:prSet/>
      <dgm:spPr/>
    </dgm:pt>
    <dgm:pt modelId="{ACCE24F1-3959-44C7-BB4B-84F49EDC9105}" type="sibTrans" cxnId="{EA25D5C8-6EB8-4EFB-83EB-0E20D062AB20}">
      <dgm:prSet/>
      <dgm:spPr/>
    </dgm:pt>
    <dgm:pt modelId="{A73569AA-BABD-4ECD-9937-45A6869F288F}" type="pres">
      <dgm:prSet presAssocID="{77547EBB-0D64-484C-9C94-DABE01D9589A}" presName="Name0" presStyleCnt="0">
        <dgm:presLayoutVars>
          <dgm:dir/>
          <dgm:animLvl val="lvl"/>
          <dgm:resizeHandles val="exact"/>
        </dgm:presLayoutVars>
      </dgm:prSet>
      <dgm:spPr/>
      <dgm:t>
        <a:bodyPr/>
        <a:lstStyle/>
        <a:p>
          <a:endParaRPr lang="en-US"/>
        </a:p>
      </dgm:t>
    </dgm:pt>
    <dgm:pt modelId="{4AA42C7C-6473-47F3-9AC6-31D8344D4233}" type="pres">
      <dgm:prSet presAssocID="{A6A88D8F-6343-430D-9D29-2B3851FF3D0A}" presName="composite" presStyleCnt="0"/>
      <dgm:spPr/>
    </dgm:pt>
    <dgm:pt modelId="{A339C760-1A83-4F3D-83D4-BA21ADBBA7DC}" type="pres">
      <dgm:prSet presAssocID="{A6A88D8F-6343-430D-9D29-2B3851FF3D0A}" presName="parTx" presStyleLbl="alignNode1" presStyleIdx="0" presStyleCnt="2">
        <dgm:presLayoutVars>
          <dgm:chMax val="0"/>
          <dgm:chPref val="0"/>
          <dgm:bulletEnabled val="1"/>
        </dgm:presLayoutVars>
      </dgm:prSet>
      <dgm:spPr/>
      <dgm:t>
        <a:bodyPr/>
        <a:lstStyle/>
        <a:p>
          <a:endParaRPr lang="en-US"/>
        </a:p>
      </dgm:t>
    </dgm:pt>
    <dgm:pt modelId="{7C292D88-AB38-4002-B6FB-91698516DE8A}" type="pres">
      <dgm:prSet presAssocID="{A6A88D8F-6343-430D-9D29-2B3851FF3D0A}" presName="desTx" presStyleLbl="alignAccFollowNode1" presStyleIdx="0" presStyleCnt="2">
        <dgm:presLayoutVars>
          <dgm:bulletEnabled val="1"/>
        </dgm:presLayoutVars>
      </dgm:prSet>
      <dgm:spPr/>
      <dgm:t>
        <a:bodyPr/>
        <a:lstStyle/>
        <a:p>
          <a:endParaRPr lang="en-US"/>
        </a:p>
      </dgm:t>
    </dgm:pt>
    <dgm:pt modelId="{D72449A4-4419-4216-BAC6-FDDBF8CC40F1}" type="pres">
      <dgm:prSet presAssocID="{04EDD179-A05A-43D2-9CB5-4FFA1322C94B}" presName="space" presStyleCnt="0"/>
      <dgm:spPr/>
    </dgm:pt>
    <dgm:pt modelId="{12D9B7E7-BAB7-4A1E-B8A3-D76DE0200272}" type="pres">
      <dgm:prSet presAssocID="{C69EC5F3-35DD-4948-99ED-FC56762D7D9C}" presName="composite" presStyleCnt="0"/>
      <dgm:spPr/>
    </dgm:pt>
    <dgm:pt modelId="{77AE5961-BC16-4B6B-BA6F-7A2200E5BFDF}" type="pres">
      <dgm:prSet presAssocID="{C69EC5F3-35DD-4948-99ED-FC56762D7D9C}" presName="parTx" presStyleLbl="alignNode1" presStyleIdx="1" presStyleCnt="2">
        <dgm:presLayoutVars>
          <dgm:chMax val="0"/>
          <dgm:chPref val="0"/>
          <dgm:bulletEnabled val="1"/>
        </dgm:presLayoutVars>
      </dgm:prSet>
      <dgm:spPr/>
      <dgm:t>
        <a:bodyPr/>
        <a:lstStyle/>
        <a:p>
          <a:endParaRPr lang="en-US"/>
        </a:p>
      </dgm:t>
    </dgm:pt>
    <dgm:pt modelId="{81F2DFA1-FBB5-497D-995B-71496E5DDF53}" type="pres">
      <dgm:prSet presAssocID="{C69EC5F3-35DD-4948-99ED-FC56762D7D9C}" presName="desTx" presStyleLbl="alignAccFollowNode1" presStyleIdx="1" presStyleCnt="2">
        <dgm:presLayoutVars>
          <dgm:bulletEnabled val="1"/>
        </dgm:presLayoutVars>
      </dgm:prSet>
      <dgm:spPr/>
      <dgm:t>
        <a:bodyPr/>
        <a:lstStyle/>
        <a:p>
          <a:endParaRPr lang="en-US"/>
        </a:p>
      </dgm:t>
    </dgm:pt>
  </dgm:ptLst>
  <dgm:cxnLst>
    <dgm:cxn modelId="{FA9F0A99-90D5-4CC8-981F-F6728562C809}" type="presOf" srcId="{0E1F73F1-C7D3-4510-A2B2-88AE1C211B61}" destId="{81F2DFA1-FBB5-497D-995B-71496E5DDF53}" srcOrd="0" destOrd="0" presId="urn:microsoft.com/office/officeart/2005/8/layout/hList1"/>
    <dgm:cxn modelId="{A2FC0E18-8EE2-4F0D-B379-6F61418553CC}" type="presOf" srcId="{A6A88D8F-6343-430D-9D29-2B3851FF3D0A}" destId="{A339C760-1A83-4F3D-83D4-BA21ADBBA7DC}" srcOrd="0" destOrd="0" presId="urn:microsoft.com/office/officeart/2005/8/layout/hList1"/>
    <dgm:cxn modelId="{EA25D5C8-6EB8-4EFB-83EB-0E20D062AB20}" srcId="{A6A88D8F-6343-430D-9D29-2B3851FF3D0A}" destId="{30023FB0-D953-4235-9512-8CF40146FCE9}" srcOrd="1" destOrd="0" parTransId="{EC4CE556-F697-4D86-98B5-A85E35919C17}" sibTransId="{ACCE24F1-3959-44C7-BB4B-84F49EDC9105}"/>
    <dgm:cxn modelId="{D5775464-F50B-4C06-8D37-295F9ABB3893}" type="presOf" srcId="{30023FB0-D953-4235-9512-8CF40146FCE9}" destId="{7C292D88-AB38-4002-B6FB-91698516DE8A}" srcOrd="0" destOrd="1" presId="urn:microsoft.com/office/officeart/2005/8/layout/hList1"/>
    <dgm:cxn modelId="{A204FCFD-F431-43BA-8B49-AC27E44D1313}" type="presOf" srcId="{398255AA-0BE5-496B-9EE4-648163A77E62}" destId="{7C292D88-AB38-4002-B6FB-91698516DE8A}" srcOrd="0" destOrd="0" presId="urn:microsoft.com/office/officeart/2005/8/layout/hList1"/>
    <dgm:cxn modelId="{70FD9571-0F44-46E1-933B-624D40DB8235}" type="presOf" srcId="{C69EC5F3-35DD-4948-99ED-FC56762D7D9C}" destId="{77AE5961-BC16-4B6B-BA6F-7A2200E5BFDF}" srcOrd="0" destOrd="0" presId="urn:microsoft.com/office/officeart/2005/8/layout/hList1"/>
    <dgm:cxn modelId="{35EFA873-5A07-47D5-8449-F804490B2654}" srcId="{C69EC5F3-35DD-4948-99ED-FC56762D7D9C}" destId="{6719CA0D-C52C-43B1-87EB-5DEFFA67CB33}" srcOrd="1" destOrd="0" parTransId="{3A186FA8-2C87-4E0E-9173-697924E04A8D}" sibTransId="{7F9716A6-71AD-4EFB-BF1D-4AADCDD42D71}"/>
    <dgm:cxn modelId="{0D2A2965-2D46-4A37-910C-FEECD72E99CE}" type="presOf" srcId="{6719CA0D-C52C-43B1-87EB-5DEFFA67CB33}" destId="{81F2DFA1-FBB5-497D-995B-71496E5DDF53}" srcOrd="0" destOrd="1" presId="urn:microsoft.com/office/officeart/2005/8/layout/hList1"/>
    <dgm:cxn modelId="{C0AC30F2-1EA8-4DCE-9ABA-D475A1820B4D}" srcId="{77547EBB-0D64-484C-9C94-DABE01D9589A}" destId="{A6A88D8F-6343-430D-9D29-2B3851FF3D0A}" srcOrd="0" destOrd="0" parTransId="{86DDC669-8C8D-4716-A4D3-5A1079BBA0E9}" sibTransId="{04EDD179-A05A-43D2-9CB5-4FFA1322C94B}"/>
    <dgm:cxn modelId="{315D6CBA-0B6F-4532-9076-9736ABA3D47C}" srcId="{77547EBB-0D64-484C-9C94-DABE01D9589A}" destId="{C69EC5F3-35DD-4948-99ED-FC56762D7D9C}" srcOrd="1" destOrd="0" parTransId="{8F19B6EE-01C1-4AF3-B076-DADDBBF9DF41}" sibTransId="{A82A4877-DA7E-45C3-9E0D-A553FB4E08F8}"/>
    <dgm:cxn modelId="{FE8E92D7-65EB-4BF5-930D-36019F45BE2A}" type="presOf" srcId="{77547EBB-0D64-484C-9C94-DABE01D9589A}" destId="{A73569AA-BABD-4ECD-9937-45A6869F288F}" srcOrd="0" destOrd="0" presId="urn:microsoft.com/office/officeart/2005/8/layout/hList1"/>
    <dgm:cxn modelId="{260BDBC8-746A-4D96-9EDE-D8BDC818C963}" srcId="{C69EC5F3-35DD-4948-99ED-FC56762D7D9C}" destId="{0E1F73F1-C7D3-4510-A2B2-88AE1C211B61}" srcOrd="0" destOrd="0" parTransId="{DB02C828-BB22-49B5-A23E-5C6734519B68}" sibTransId="{33C1040A-56D8-45D6-BD36-153C535D73CD}"/>
    <dgm:cxn modelId="{1900950B-212F-4E06-B1DD-0E52F21A3B78}" srcId="{A6A88D8F-6343-430D-9D29-2B3851FF3D0A}" destId="{398255AA-0BE5-496B-9EE4-648163A77E62}" srcOrd="0" destOrd="0" parTransId="{C84A03FF-2FD0-4885-A57F-647F71FBC01B}" sibTransId="{C7BCD8D2-56A2-43C9-97E2-F266BE601599}"/>
    <dgm:cxn modelId="{6D07F70B-87C9-4C1E-A2F2-AB0BBA3FE718}" type="presParOf" srcId="{A73569AA-BABD-4ECD-9937-45A6869F288F}" destId="{4AA42C7C-6473-47F3-9AC6-31D8344D4233}" srcOrd="0" destOrd="0" presId="urn:microsoft.com/office/officeart/2005/8/layout/hList1"/>
    <dgm:cxn modelId="{496BBCE8-5324-4ED1-A01C-31D050189F56}" type="presParOf" srcId="{4AA42C7C-6473-47F3-9AC6-31D8344D4233}" destId="{A339C760-1A83-4F3D-83D4-BA21ADBBA7DC}" srcOrd="0" destOrd="0" presId="urn:microsoft.com/office/officeart/2005/8/layout/hList1"/>
    <dgm:cxn modelId="{2E22AC30-CD1E-4687-AA48-404518E28E64}" type="presParOf" srcId="{4AA42C7C-6473-47F3-9AC6-31D8344D4233}" destId="{7C292D88-AB38-4002-B6FB-91698516DE8A}" srcOrd="1" destOrd="0" presId="urn:microsoft.com/office/officeart/2005/8/layout/hList1"/>
    <dgm:cxn modelId="{6FD9CC6A-316E-41E1-ABE0-3E5921B725C3}" type="presParOf" srcId="{A73569AA-BABD-4ECD-9937-45A6869F288F}" destId="{D72449A4-4419-4216-BAC6-FDDBF8CC40F1}" srcOrd="1" destOrd="0" presId="urn:microsoft.com/office/officeart/2005/8/layout/hList1"/>
    <dgm:cxn modelId="{36915B38-7FC2-4D1D-BE84-26F6DE8DBBC0}" type="presParOf" srcId="{A73569AA-BABD-4ECD-9937-45A6869F288F}" destId="{12D9B7E7-BAB7-4A1E-B8A3-D76DE0200272}" srcOrd="2" destOrd="0" presId="urn:microsoft.com/office/officeart/2005/8/layout/hList1"/>
    <dgm:cxn modelId="{AEEF90AA-BBE5-489B-B551-5FE6192EF7E2}" type="presParOf" srcId="{12D9B7E7-BAB7-4A1E-B8A3-D76DE0200272}" destId="{77AE5961-BC16-4B6B-BA6F-7A2200E5BFDF}" srcOrd="0" destOrd="0" presId="urn:microsoft.com/office/officeart/2005/8/layout/hList1"/>
    <dgm:cxn modelId="{83E19490-C4F3-4230-B69A-FB4F80AFC4FB}" type="presParOf" srcId="{12D9B7E7-BAB7-4A1E-B8A3-D76DE0200272}" destId="{81F2DFA1-FBB5-497D-995B-71496E5DDF5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F19C2D5-724E-414C-BFC5-925541A56BA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983DC55-D1AF-4C7A-823E-60A3CB5BDC8E}">
      <dgm:prSet phldrT="[Text]"/>
      <dgm:spPr/>
      <dgm:t>
        <a:bodyPr/>
        <a:lstStyle/>
        <a:p>
          <a:r>
            <a:rPr lang="en-US" dirty="0" smtClean="0"/>
            <a:t>Previous</a:t>
          </a:r>
          <a:endParaRPr lang="en-US" dirty="0"/>
        </a:p>
      </dgm:t>
    </dgm:pt>
    <dgm:pt modelId="{34742BF8-4D61-4400-B52F-E9CEE4D008EF}" type="parTrans" cxnId="{6B6489BE-B18B-4683-BCB5-2E44F85051E3}">
      <dgm:prSet/>
      <dgm:spPr/>
      <dgm:t>
        <a:bodyPr/>
        <a:lstStyle/>
        <a:p>
          <a:endParaRPr lang="en-US"/>
        </a:p>
      </dgm:t>
    </dgm:pt>
    <dgm:pt modelId="{4E86C2FF-BD49-464B-A1D5-20493CF3B5FC}" type="sibTrans" cxnId="{6B6489BE-B18B-4683-BCB5-2E44F85051E3}">
      <dgm:prSet/>
      <dgm:spPr/>
      <dgm:t>
        <a:bodyPr/>
        <a:lstStyle/>
        <a:p>
          <a:endParaRPr lang="en-US"/>
        </a:p>
      </dgm:t>
    </dgm:pt>
    <dgm:pt modelId="{DE1D8A62-3738-4358-92C4-5FE1A608D9AC}">
      <dgm:prSet phldrT="[Text]"/>
      <dgm:spPr/>
      <dgm:t>
        <a:bodyPr/>
        <a:lstStyle/>
        <a:p>
          <a:r>
            <a:rPr lang="en-US" dirty="0" smtClean="0"/>
            <a:t>Preponderance of the Evidence Standard</a:t>
          </a:r>
          <a:endParaRPr lang="en-US" dirty="0"/>
        </a:p>
      </dgm:t>
    </dgm:pt>
    <dgm:pt modelId="{00A82431-9B27-4F6B-9F3B-E2338AA9E836}" type="parTrans" cxnId="{C9CBD4D0-92E1-49C4-9F4E-79CEF7EC32F5}">
      <dgm:prSet/>
      <dgm:spPr/>
      <dgm:t>
        <a:bodyPr/>
        <a:lstStyle/>
        <a:p>
          <a:endParaRPr lang="en-US"/>
        </a:p>
      </dgm:t>
    </dgm:pt>
    <dgm:pt modelId="{78864165-D3D2-4078-BC32-66E4CBBADA7C}" type="sibTrans" cxnId="{C9CBD4D0-92E1-49C4-9F4E-79CEF7EC32F5}">
      <dgm:prSet/>
      <dgm:spPr/>
      <dgm:t>
        <a:bodyPr/>
        <a:lstStyle/>
        <a:p>
          <a:endParaRPr lang="en-US"/>
        </a:p>
      </dgm:t>
    </dgm:pt>
    <dgm:pt modelId="{F138695D-AC2B-424D-A106-76A10696935E}">
      <dgm:prSet phldrT="[Text]"/>
      <dgm:spPr/>
      <dgm:t>
        <a:bodyPr/>
        <a:lstStyle/>
        <a:p>
          <a:r>
            <a:rPr lang="en-US" dirty="0" smtClean="0"/>
            <a:t>New</a:t>
          </a:r>
          <a:endParaRPr lang="en-US" dirty="0"/>
        </a:p>
      </dgm:t>
    </dgm:pt>
    <dgm:pt modelId="{C8E5CB9B-D367-4E42-B3AB-8CD352ED9AB7}" type="parTrans" cxnId="{BB81EA99-0535-492A-8259-E440954DDDCA}">
      <dgm:prSet/>
      <dgm:spPr/>
      <dgm:t>
        <a:bodyPr/>
        <a:lstStyle/>
        <a:p>
          <a:endParaRPr lang="en-US"/>
        </a:p>
      </dgm:t>
    </dgm:pt>
    <dgm:pt modelId="{AD9B65D7-3042-4CD3-901B-A2918F99747B}" type="sibTrans" cxnId="{BB81EA99-0535-492A-8259-E440954DDDCA}">
      <dgm:prSet/>
      <dgm:spPr/>
      <dgm:t>
        <a:bodyPr/>
        <a:lstStyle/>
        <a:p>
          <a:endParaRPr lang="en-US"/>
        </a:p>
      </dgm:t>
    </dgm:pt>
    <dgm:pt modelId="{7BA24EFB-4569-411C-9E29-4D204A21ED8E}">
      <dgm:prSet phldrT="[Text]"/>
      <dgm:spPr/>
      <dgm:t>
        <a:bodyPr/>
        <a:lstStyle/>
        <a:p>
          <a:r>
            <a:rPr lang="en-US" dirty="0" smtClean="0"/>
            <a:t>May choose “clear &amp; convincing” or “preponderance of the evidence”</a:t>
          </a:r>
          <a:endParaRPr lang="en-US" dirty="0"/>
        </a:p>
      </dgm:t>
    </dgm:pt>
    <dgm:pt modelId="{1F6E644E-23E7-4D3A-82AC-2F31ABBCF4C3}" type="parTrans" cxnId="{69DCD58A-6314-40AC-BD39-1E3ACA42BD68}">
      <dgm:prSet/>
      <dgm:spPr/>
      <dgm:t>
        <a:bodyPr/>
        <a:lstStyle/>
        <a:p>
          <a:endParaRPr lang="en-US"/>
        </a:p>
      </dgm:t>
    </dgm:pt>
    <dgm:pt modelId="{0963FE39-7AA1-447D-AA5B-6F0179EBCAA9}" type="sibTrans" cxnId="{69DCD58A-6314-40AC-BD39-1E3ACA42BD68}">
      <dgm:prSet/>
      <dgm:spPr/>
      <dgm:t>
        <a:bodyPr/>
        <a:lstStyle/>
        <a:p>
          <a:endParaRPr lang="en-US"/>
        </a:p>
      </dgm:t>
    </dgm:pt>
    <dgm:pt modelId="{06A830AD-C019-4536-8D83-9AFFFC7622A8}">
      <dgm:prSet phldrT="[Text]"/>
      <dgm:spPr/>
      <dgm:t>
        <a:bodyPr/>
        <a:lstStyle/>
        <a:p>
          <a:r>
            <a:rPr lang="en-US" dirty="0" smtClean="0"/>
            <a:t>Must use same standard for complaint against students &amp; employees</a:t>
          </a:r>
          <a:endParaRPr lang="en-US" dirty="0"/>
        </a:p>
      </dgm:t>
    </dgm:pt>
    <dgm:pt modelId="{EDDF50E7-3E1B-4CD7-A377-EB4F2A84F188}" type="parTrans" cxnId="{2B54DF09-F794-4240-87DF-E440F2A72885}">
      <dgm:prSet/>
      <dgm:spPr/>
      <dgm:t>
        <a:bodyPr/>
        <a:lstStyle/>
        <a:p>
          <a:endParaRPr lang="en-US"/>
        </a:p>
      </dgm:t>
    </dgm:pt>
    <dgm:pt modelId="{C91F3FC8-05A1-4CD9-8DE4-181ADDE2BB62}" type="sibTrans" cxnId="{2B54DF09-F794-4240-87DF-E440F2A72885}">
      <dgm:prSet/>
      <dgm:spPr/>
      <dgm:t>
        <a:bodyPr/>
        <a:lstStyle/>
        <a:p>
          <a:endParaRPr lang="en-US"/>
        </a:p>
      </dgm:t>
    </dgm:pt>
    <dgm:pt modelId="{EAD5907C-5C18-4DF0-9B0D-FF4B0B12B420}" type="pres">
      <dgm:prSet presAssocID="{BF19C2D5-724E-414C-BFC5-925541A56BAA}" presName="Name0" presStyleCnt="0">
        <dgm:presLayoutVars>
          <dgm:dir/>
          <dgm:animLvl val="lvl"/>
          <dgm:resizeHandles val="exact"/>
        </dgm:presLayoutVars>
      </dgm:prSet>
      <dgm:spPr/>
      <dgm:t>
        <a:bodyPr/>
        <a:lstStyle/>
        <a:p>
          <a:endParaRPr lang="en-US"/>
        </a:p>
      </dgm:t>
    </dgm:pt>
    <dgm:pt modelId="{18EB8329-9938-4306-873F-D51A12F5FF68}" type="pres">
      <dgm:prSet presAssocID="{0983DC55-D1AF-4C7A-823E-60A3CB5BDC8E}" presName="composite" presStyleCnt="0"/>
      <dgm:spPr/>
    </dgm:pt>
    <dgm:pt modelId="{1E3A14B0-5A6D-49D8-9EB3-B86C70F27B7C}" type="pres">
      <dgm:prSet presAssocID="{0983DC55-D1AF-4C7A-823E-60A3CB5BDC8E}" presName="parTx" presStyleLbl="alignNode1" presStyleIdx="0" presStyleCnt="2">
        <dgm:presLayoutVars>
          <dgm:chMax val="0"/>
          <dgm:chPref val="0"/>
          <dgm:bulletEnabled val="1"/>
        </dgm:presLayoutVars>
      </dgm:prSet>
      <dgm:spPr/>
      <dgm:t>
        <a:bodyPr/>
        <a:lstStyle/>
        <a:p>
          <a:endParaRPr lang="en-US"/>
        </a:p>
      </dgm:t>
    </dgm:pt>
    <dgm:pt modelId="{71A6DE77-98BF-4DF2-8E9F-97356DE0664C}" type="pres">
      <dgm:prSet presAssocID="{0983DC55-D1AF-4C7A-823E-60A3CB5BDC8E}" presName="desTx" presStyleLbl="alignAccFollowNode1" presStyleIdx="0" presStyleCnt="2">
        <dgm:presLayoutVars>
          <dgm:bulletEnabled val="1"/>
        </dgm:presLayoutVars>
      </dgm:prSet>
      <dgm:spPr/>
      <dgm:t>
        <a:bodyPr/>
        <a:lstStyle/>
        <a:p>
          <a:endParaRPr lang="en-US"/>
        </a:p>
      </dgm:t>
    </dgm:pt>
    <dgm:pt modelId="{0E4E1A65-0102-4CFC-9794-ADDD64B33C2C}" type="pres">
      <dgm:prSet presAssocID="{4E86C2FF-BD49-464B-A1D5-20493CF3B5FC}" presName="space" presStyleCnt="0"/>
      <dgm:spPr/>
    </dgm:pt>
    <dgm:pt modelId="{C7F7728E-1696-4A2A-8918-DF1A4EA24373}" type="pres">
      <dgm:prSet presAssocID="{F138695D-AC2B-424D-A106-76A10696935E}" presName="composite" presStyleCnt="0"/>
      <dgm:spPr/>
    </dgm:pt>
    <dgm:pt modelId="{B35D0584-7057-454D-8FB5-19A4D427318D}" type="pres">
      <dgm:prSet presAssocID="{F138695D-AC2B-424D-A106-76A10696935E}" presName="parTx" presStyleLbl="alignNode1" presStyleIdx="1" presStyleCnt="2">
        <dgm:presLayoutVars>
          <dgm:chMax val="0"/>
          <dgm:chPref val="0"/>
          <dgm:bulletEnabled val="1"/>
        </dgm:presLayoutVars>
      </dgm:prSet>
      <dgm:spPr/>
      <dgm:t>
        <a:bodyPr/>
        <a:lstStyle/>
        <a:p>
          <a:endParaRPr lang="en-US"/>
        </a:p>
      </dgm:t>
    </dgm:pt>
    <dgm:pt modelId="{766B61BE-6341-4D6E-A248-C6D72E17223B}" type="pres">
      <dgm:prSet presAssocID="{F138695D-AC2B-424D-A106-76A10696935E}" presName="desTx" presStyleLbl="alignAccFollowNode1" presStyleIdx="1" presStyleCnt="2">
        <dgm:presLayoutVars>
          <dgm:bulletEnabled val="1"/>
        </dgm:presLayoutVars>
      </dgm:prSet>
      <dgm:spPr/>
      <dgm:t>
        <a:bodyPr/>
        <a:lstStyle/>
        <a:p>
          <a:endParaRPr lang="en-US"/>
        </a:p>
      </dgm:t>
    </dgm:pt>
  </dgm:ptLst>
  <dgm:cxnLst>
    <dgm:cxn modelId="{BB81EA99-0535-492A-8259-E440954DDDCA}" srcId="{BF19C2D5-724E-414C-BFC5-925541A56BAA}" destId="{F138695D-AC2B-424D-A106-76A10696935E}" srcOrd="1" destOrd="0" parTransId="{C8E5CB9B-D367-4E42-B3AB-8CD352ED9AB7}" sibTransId="{AD9B65D7-3042-4CD3-901B-A2918F99747B}"/>
    <dgm:cxn modelId="{69DCD58A-6314-40AC-BD39-1E3ACA42BD68}" srcId="{F138695D-AC2B-424D-A106-76A10696935E}" destId="{7BA24EFB-4569-411C-9E29-4D204A21ED8E}" srcOrd="0" destOrd="0" parTransId="{1F6E644E-23E7-4D3A-82AC-2F31ABBCF4C3}" sibTransId="{0963FE39-7AA1-447D-AA5B-6F0179EBCAA9}"/>
    <dgm:cxn modelId="{C9CBD4D0-92E1-49C4-9F4E-79CEF7EC32F5}" srcId="{0983DC55-D1AF-4C7A-823E-60A3CB5BDC8E}" destId="{DE1D8A62-3738-4358-92C4-5FE1A608D9AC}" srcOrd="0" destOrd="0" parTransId="{00A82431-9B27-4F6B-9F3B-E2338AA9E836}" sibTransId="{78864165-D3D2-4078-BC32-66E4CBBADA7C}"/>
    <dgm:cxn modelId="{29018DE1-202B-493B-8B14-3BEF70E4D7F3}" type="presOf" srcId="{DE1D8A62-3738-4358-92C4-5FE1A608D9AC}" destId="{71A6DE77-98BF-4DF2-8E9F-97356DE0664C}" srcOrd="0" destOrd="0" presId="urn:microsoft.com/office/officeart/2005/8/layout/hList1"/>
    <dgm:cxn modelId="{300C1E61-E02F-4B4D-8230-49AEFF2D6B8B}" type="presOf" srcId="{0983DC55-D1AF-4C7A-823E-60A3CB5BDC8E}" destId="{1E3A14B0-5A6D-49D8-9EB3-B86C70F27B7C}" srcOrd="0" destOrd="0" presId="urn:microsoft.com/office/officeart/2005/8/layout/hList1"/>
    <dgm:cxn modelId="{982C3098-3F10-444E-B425-3AAD5EF33BDD}" type="presOf" srcId="{F138695D-AC2B-424D-A106-76A10696935E}" destId="{B35D0584-7057-454D-8FB5-19A4D427318D}" srcOrd="0" destOrd="0" presId="urn:microsoft.com/office/officeart/2005/8/layout/hList1"/>
    <dgm:cxn modelId="{276373BA-9EA3-4FD4-8D96-37AA5048367C}" type="presOf" srcId="{7BA24EFB-4569-411C-9E29-4D204A21ED8E}" destId="{766B61BE-6341-4D6E-A248-C6D72E17223B}" srcOrd="0" destOrd="0" presId="urn:microsoft.com/office/officeart/2005/8/layout/hList1"/>
    <dgm:cxn modelId="{F333E982-AFA7-48BE-8FB8-FEEF28CA3735}" type="presOf" srcId="{06A830AD-C019-4536-8D83-9AFFFC7622A8}" destId="{766B61BE-6341-4D6E-A248-C6D72E17223B}" srcOrd="0" destOrd="1" presId="urn:microsoft.com/office/officeart/2005/8/layout/hList1"/>
    <dgm:cxn modelId="{792D157D-C063-4418-BEE5-8FC1120BFE8E}" type="presOf" srcId="{BF19C2D5-724E-414C-BFC5-925541A56BAA}" destId="{EAD5907C-5C18-4DF0-9B0D-FF4B0B12B420}" srcOrd="0" destOrd="0" presId="urn:microsoft.com/office/officeart/2005/8/layout/hList1"/>
    <dgm:cxn modelId="{2B54DF09-F794-4240-87DF-E440F2A72885}" srcId="{F138695D-AC2B-424D-A106-76A10696935E}" destId="{06A830AD-C019-4536-8D83-9AFFFC7622A8}" srcOrd="1" destOrd="0" parTransId="{EDDF50E7-3E1B-4CD7-A377-EB4F2A84F188}" sibTransId="{C91F3FC8-05A1-4CD9-8DE4-181ADDE2BB62}"/>
    <dgm:cxn modelId="{6B6489BE-B18B-4683-BCB5-2E44F85051E3}" srcId="{BF19C2D5-724E-414C-BFC5-925541A56BAA}" destId="{0983DC55-D1AF-4C7A-823E-60A3CB5BDC8E}" srcOrd="0" destOrd="0" parTransId="{34742BF8-4D61-4400-B52F-E9CEE4D008EF}" sibTransId="{4E86C2FF-BD49-464B-A1D5-20493CF3B5FC}"/>
    <dgm:cxn modelId="{BBB8D2F0-01EB-4665-B008-2AA24792276E}" type="presParOf" srcId="{EAD5907C-5C18-4DF0-9B0D-FF4B0B12B420}" destId="{18EB8329-9938-4306-873F-D51A12F5FF68}" srcOrd="0" destOrd="0" presId="urn:microsoft.com/office/officeart/2005/8/layout/hList1"/>
    <dgm:cxn modelId="{AB82D399-5227-45F3-9D17-307B4F5CDA77}" type="presParOf" srcId="{18EB8329-9938-4306-873F-D51A12F5FF68}" destId="{1E3A14B0-5A6D-49D8-9EB3-B86C70F27B7C}" srcOrd="0" destOrd="0" presId="urn:microsoft.com/office/officeart/2005/8/layout/hList1"/>
    <dgm:cxn modelId="{0A6A9A39-75AA-4576-A802-E37FB42B9EFE}" type="presParOf" srcId="{18EB8329-9938-4306-873F-D51A12F5FF68}" destId="{71A6DE77-98BF-4DF2-8E9F-97356DE0664C}" srcOrd="1" destOrd="0" presId="urn:microsoft.com/office/officeart/2005/8/layout/hList1"/>
    <dgm:cxn modelId="{7ADDFE20-878D-4E4A-AB33-6C7714D3F953}" type="presParOf" srcId="{EAD5907C-5C18-4DF0-9B0D-FF4B0B12B420}" destId="{0E4E1A65-0102-4CFC-9794-ADDD64B33C2C}" srcOrd="1" destOrd="0" presId="urn:microsoft.com/office/officeart/2005/8/layout/hList1"/>
    <dgm:cxn modelId="{6FFB4F2A-E805-40E0-861A-626D82366A99}" type="presParOf" srcId="{EAD5907C-5C18-4DF0-9B0D-FF4B0B12B420}" destId="{C7F7728E-1696-4A2A-8918-DF1A4EA24373}" srcOrd="2" destOrd="0" presId="urn:microsoft.com/office/officeart/2005/8/layout/hList1"/>
    <dgm:cxn modelId="{72C609F4-1ADF-4A53-A76C-7D71E743912D}" type="presParOf" srcId="{C7F7728E-1696-4A2A-8918-DF1A4EA24373}" destId="{B35D0584-7057-454D-8FB5-19A4D427318D}" srcOrd="0" destOrd="0" presId="urn:microsoft.com/office/officeart/2005/8/layout/hList1"/>
    <dgm:cxn modelId="{07C739CF-2CB3-45DA-BB7C-167B4F0EEE59}" type="presParOf" srcId="{C7F7728E-1696-4A2A-8918-DF1A4EA24373}" destId="{766B61BE-6341-4D6E-A248-C6D72E17223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398F25-5904-446A-8BB1-50356E2A8D11}" type="doc">
      <dgm:prSet loTypeId="urn:microsoft.com/office/officeart/2005/8/layout/vList3" loCatId="picture" qsTypeId="urn:microsoft.com/office/officeart/2005/8/quickstyle/simple1" qsCatId="simple" csTypeId="urn:microsoft.com/office/officeart/2005/8/colors/colorful1" csCatId="colorful" phldr="1"/>
      <dgm:spPr/>
    </dgm:pt>
    <dgm:pt modelId="{D8EA4C14-ABD5-4B23-9A10-7B4DDF361D9D}">
      <dgm:prSet custT="1"/>
      <dgm:spPr/>
      <dgm:t>
        <a:bodyPr/>
        <a:lstStyle/>
        <a:p>
          <a:r>
            <a:rPr lang="en-US" sz="1800" dirty="0" smtClean="0">
              <a:latin typeface="Calibri" panose="020F0502020204030204" pitchFamily="34" charset="0"/>
              <a:cs typeface="Calibri" panose="020F0502020204030204" pitchFamily="34" charset="0"/>
            </a:rPr>
            <a:t>Tricia Ravenhorst </a:t>
          </a:r>
        </a:p>
        <a:p>
          <a:r>
            <a:rPr lang="en-US" sz="1800" dirty="0" smtClean="0">
              <a:latin typeface="Calibri" panose="020F0502020204030204" pitchFamily="34" charset="0"/>
              <a:cs typeface="Calibri" panose="020F0502020204030204" pitchFamily="34" charset="0"/>
            </a:rPr>
            <a:t>General Counsel</a:t>
          </a:r>
          <a:endParaRPr lang="en-US" sz="1800" dirty="0">
            <a:latin typeface="Calibri" panose="020F0502020204030204" pitchFamily="34" charset="0"/>
            <a:cs typeface="Calibri" panose="020F0502020204030204" pitchFamily="34" charset="0"/>
          </a:endParaRPr>
        </a:p>
      </dgm:t>
    </dgm:pt>
    <dgm:pt modelId="{F72D2C3D-0BBD-4689-ACCF-D2766EF8F3E3}" type="parTrans" cxnId="{CB325E1A-4F87-4688-B69D-4824641F6EB2}">
      <dgm:prSet/>
      <dgm:spPr/>
      <dgm:t>
        <a:bodyPr/>
        <a:lstStyle/>
        <a:p>
          <a:endParaRPr lang="en-US"/>
        </a:p>
      </dgm:t>
    </dgm:pt>
    <dgm:pt modelId="{4CFBFED0-0BB8-4444-AF09-84F1801D9EE6}" type="sibTrans" cxnId="{CB325E1A-4F87-4688-B69D-4824641F6EB2}">
      <dgm:prSet/>
      <dgm:spPr/>
      <dgm:t>
        <a:bodyPr/>
        <a:lstStyle/>
        <a:p>
          <a:endParaRPr lang="en-US"/>
        </a:p>
      </dgm:t>
    </dgm:pt>
    <dgm:pt modelId="{99F191A7-DA38-47C2-B75E-8D4BCFBC3182}">
      <dgm:prSet custT="1"/>
      <dgm:spPr/>
      <dgm:t>
        <a:bodyPr/>
        <a:lstStyle/>
        <a:p>
          <a:r>
            <a:rPr lang="en-US" sz="1800" dirty="0" smtClean="0"/>
            <a:t>Amra Marshall</a:t>
          </a:r>
        </a:p>
        <a:p>
          <a:r>
            <a:rPr lang="en-US" sz="1800" dirty="0" smtClean="0"/>
            <a:t>Systems Advocacy Coordinator</a:t>
          </a:r>
          <a:endParaRPr lang="en-US" sz="1800" dirty="0"/>
        </a:p>
      </dgm:t>
    </dgm:pt>
    <dgm:pt modelId="{E18A858A-B599-4BDA-9800-1AEC390ADFE0}" type="parTrans" cxnId="{7C93421A-1F74-4F3A-97FA-FBA5BAD31BF7}">
      <dgm:prSet/>
      <dgm:spPr/>
      <dgm:t>
        <a:bodyPr/>
        <a:lstStyle/>
        <a:p>
          <a:endParaRPr lang="en-US"/>
        </a:p>
      </dgm:t>
    </dgm:pt>
    <dgm:pt modelId="{F55F4C57-E65D-443F-B9EE-ED1E7AA0D365}" type="sibTrans" cxnId="{7C93421A-1F74-4F3A-97FA-FBA5BAD31BF7}">
      <dgm:prSet/>
      <dgm:spPr/>
      <dgm:t>
        <a:bodyPr/>
        <a:lstStyle/>
        <a:p>
          <a:endParaRPr lang="en-US"/>
        </a:p>
      </dgm:t>
    </dgm:pt>
    <dgm:pt modelId="{B57F9995-C0C1-493E-8898-77F6CD2D07A9}" type="pres">
      <dgm:prSet presAssocID="{1F398F25-5904-446A-8BB1-50356E2A8D11}" presName="linearFlow" presStyleCnt="0">
        <dgm:presLayoutVars>
          <dgm:dir/>
          <dgm:resizeHandles val="exact"/>
        </dgm:presLayoutVars>
      </dgm:prSet>
      <dgm:spPr/>
    </dgm:pt>
    <dgm:pt modelId="{D2F2D24F-5D84-4F6D-8673-42D420C57A96}" type="pres">
      <dgm:prSet presAssocID="{99F191A7-DA38-47C2-B75E-8D4BCFBC3182}" presName="composite" presStyleCnt="0"/>
      <dgm:spPr/>
    </dgm:pt>
    <dgm:pt modelId="{AA3F2DCD-C98C-4A89-8BC3-1738D4DFFE6F}" type="pres">
      <dgm:prSet presAssocID="{99F191A7-DA38-47C2-B75E-8D4BCFBC3182}" presName="imgShp" presStyleLbl="fgImgPlace1" presStyleIdx="0" presStyleCnt="2"/>
      <dgm:spPr>
        <a:blipFill rotWithShape="1">
          <a:blip xmlns:r="http://schemas.openxmlformats.org/officeDocument/2006/relationships" r:embed="rId1"/>
          <a:stretch>
            <a:fillRect/>
          </a:stretch>
        </a:blipFill>
      </dgm:spPr>
    </dgm:pt>
    <dgm:pt modelId="{5F0B09B1-B7C5-406A-ACC8-96DE23F87631}" type="pres">
      <dgm:prSet presAssocID="{99F191A7-DA38-47C2-B75E-8D4BCFBC3182}" presName="txShp" presStyleLbl="node1" presStyleIdx="0" presStyleCnt="2" custScaleX="132378">
        <dgm:presLayoutVars>
          <dgm:bulletEnabled val="1"/>
        </dgm:presLayoutVars>
      </dgm:prSet>
      <dgm:spPr/>
      <dgm:t>
        <a:bodyPr/>
        <a:lstStyle/>
        <a:p>
          <a:endParaRPr lang="en-US"/>
        </a:p>
      </dgm:t>
    </dgm:pt>
    <dgm:pt modelId="{E36C9FBF-97DB-4F43-9DC2-8265BF7B5D78}" type="pres">
      <dgm:prSet presAssocID="{F55F4C57-E65D-443F-B9EE-ED1E7AA0D365}" presName="spacing" presStyleCnt="0"/>
      <dgm:spPr/>
    </dgm:pt>
    <dgm:pt modelId="{867A4122-7F01-4955-BA88-2DD0E16329E1}" type="pres">
      <dgm:prSet presAssocID="{D8EA4C14-ABD5-4B23-9A10-7B4DDF361D9D}" presName="composite" presStyleCnt="0"/>
      <dgm:spPr/>
    </dgm:pt>
    <dgm:pt modelId="{2F685EA7-01E3-4FC3-A719-3098C010D017}" type="pres">
      <dgm:prSet presAssocID="{D8EA4C14-ABD5-4B23-9A10-7B4DDF361D9D}" presName="imgShp" presStyleLbl="fgImgPlace1" presStyleIdx="1" presStyleCnt="2"/>
      <dgm:spPr>
        <a:blipFill rotWithShape="1">
          <a:blip xmlns:r="http://schemas.openxmlformats.org/officeDocument/2006/relationships" r:embed="rId2"/>
          <a:stretch>
            <a:fillRect/>
          </a:stretch>
        </a:blipFill>
      </dgm:spPr>
      <dgm:t>
        <a:bodyPr/>
        <a:lstStyle/>
        <a:p>
          <a:endParaRPr lang="en-US"/>
        </a:p>
      </dgm:t>
    </dgm:pt>
    <dgm:pt modelId="{8320F981-F52E-491F-A34A-B4EF90433EE7}" type="pres">
      <dgm:prSet presAssocID="{D8EA4C14-ABD5-4B23-9A10-7B4DDF361D9D}" presName="txShp" presStyleLbl="node1" presStyleIdx="1" presStyleCnt="2" custScaleX="130337">
        <dgm:presLayoutVars>
          <dgm:bulletEnabled val="1"/>
        </dgm:presLayoutVars>
      </dgm:prSet>
      <dgm:spPr/>
      <dgm:t>
        <a:bodyPr/>
        <a:lstStyle/>
        <a:p>
          <a:endParaRPr lang="en-US"/>
        </a:p>
      </dgm:t>
    </dgm:pt>
  </dgm:ptLst>
  <dgm:cxnLst>
    <dgm:cxn modelId="{E954BC7E-17D5-475B-995F-518E8D76E130}" type="presOf" srcId="{D8EA4C14-ABD5-4B23-9A10-7B4DDF361D9D}" destId="{8320F981-F52E-491F-A34A-B4EF90433EE7}" srcOrd="0" destOrd="0" presId="urn:microsoft.com/office/officeart/2005/8/layout/vList3"/>
    <dgm:cxn modelId="{C75DDE59-3EAC-432B-A33A-3B963D0D86FF}" type="presOf" srcId="{99F191A7-DA38-47C2-B75E-8D4BCFBC3182}" destId="{5F0B09B1-B7C5-406A-ACC8-96DE23F87631}" srcOrd="0" destOrd="0" presId="urn:microsoft.com/office/officeart/2005/8/layout/vList3"/>
    <dgm:cxn modelId="{816EA081-D26F-4CD1-BAEE-C016FD3E9937}" type="presOf" srcId="{1F398F25-5904-446A-8BB1-50356E2A8D11}" destId="{B57F9995-C0C1-493E-8898-77F6CD2D07A9}" srcOrd="0" destOrd="0" presId="urn:microsoft.com/office/officeart/2005/8/layout/vList3"/>
    <dgm:cxn modelId="{7C93421A-1F74-4F3A-97FA-FBA5BAD31BF7}" srcId="{1F398F25-5904-446A-8BB1-50356E2A8D11}" destId="{99F191A7-DA38-47C2-B75E-8D4BCFBC3182}" srcOrd="0" destOrd="0" parTransId="{E18A858A-B599-4BDA-9800-1AEC390ADFE0}" sibTransId="{F55F4C57-E65D-443F-B9EE-ED1E7AA0D365}"/>
    <dgm:cxn modelId="{CB325E1A-4F87-4688-B69D-4824641F6EB2}" srcId="{1F398F25-5904-446A-8BB1-50356E2A8D11}" destId="{D8EA4C14-ABD5-4B23-9A10-7B4DDF361D9D}" srcOrd="1" destOrd="0" parTransId="{F72D2C3D-0BBD-4689-ACCF-D2766EF8F3E3}" sibTransId="{4CFBFED0-0BB8-4444-AF09-84F1801D9EE6}"/>
    <dgm:cxn modelId="{1E0DA122-19C0-442D-AFBA-F4AC563D79CF}" type="presParOf" srcId="{B57F9995-C0C1-493E-8898-77F6CD2D07A9}" destId="{D2F2D24F-5D84-4F6D-8673-42D420C57A96}" srcOrd="0" destOrd="0" presId="urn:microsoft.com/office/officeart/2005/8/layout/vList3"/>
    <dgm:cxn modelId="{DA905894-BA6F-409D-8AA8-BC663B23EBE3}" type="presParOf" srcId="{D2F2D24F-5D84-4F6D-8673-42D420C57A96}" destId="{AA3F2DCD-C98C-4A89-8BC3-1738D4DFFE6F}" srcOrd="0" destOrd="0" presId="urn:microsoft.com/office/officeart/2005/8/layout/vList3"/>
    <dgm:cxn modelId="{7E875C36-9DA5-482B-86CD-1C2D609E690A}" type="presParOf" srcId="{D2F2D24F-5D84-4F6D-8673-42D420C57A96}" destId="{5F0B09B1-B7C5-406A-ACC8-96DE23F87631}" srcOrd="1" destOrd="0" presId="urn:microsoft.com/office/officeart/2005/8/layout/vList3"/>
    <dgm:cxn modelId="{BD89C8CA-15F8-4129-8802-511DFB3D483B}" type="presParOf" srcId="{B57F9995-C0C1-493E-8898-77F6CD2D07A9}" destId="{E36C9FBF-97DB-4F43-9DC2-8265BF7B5D78}" srcOrd="1" destOrd="0" presId="urn:microsoft.com/office/officeart/2005/8/layout/vList3"/>
    <dgm:cxn modelId="{DBA9CF87-89B0-4F46-BF7B-9049C8200D4C}" type="presParOf" srcId="{B57F9995-C0C1-493E-8898-77F6CD2D07A9}" destId="{867A4122-7F01-4955-BA88-2DD0E16329E1}" srcOrd="2" destOrd="0" presId="urn:microsoft.com/office/officeart/2005/8/layout/vList3"/>
    <dgm:cxn modelId="{29356786-AC7A-47D9-8862-DFF51FD864D7}" type="presParOf" srcId="{867A4122-7F01-4955-BA88-2DD0E16329E1}" destId="{2F685EA7-01E3-4FC3-A719-3098C010D017}" srcOrd="0" destOrd="0" presId="urn:microsoft.com/office/officeart/2005/8/layout/vList3"/>
    <dgm:cxn modelId="{D7C8D31A-9067-41B6-98E4-1932CB1EF9AB}" type="presParOf" srcId="{867A4122-7F01-4955-BA88-2DD0E16329E1}" destId="{8320F981-F52E-491F-A34A-B4EF90433EE7}"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2629644-D3D0-4A02-922A-0D75B3EB30E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DA2C769-35FD-4F38-98FF-6404125C3BD5}">
      <dgm:prSet phldrT="[Text]"/>
      <dgm:spPr/>
      <dgm:t>
        <a:bodyPr/>
        <a:lstStyle/>
        <a:p>
          <a:r>
            <a:rPr lang="en-US" dirty="0" smtClean="0"/>
            <a:t>New</a:t>
          </a:r>
          <a:endParaRPr lang="en-US" dirty="0"/>
        </a:p>
      </dgm:t>
    </dgm:pt>
    <dgm:pt modelId="{E4366A99-7F97-4314-8E28-2757D81B86B6}" type="parTrans" cxnId="{844C3BE0-9122-4BED-B1AD-ECFAF6D2DE45}">
      <dgm:prSet/>
      <dgm:spPr/>
      <dgm:t>
        <a:bodyPr/>
        <a:lstStyle/>
        <a:p>
          <a:endParaRPr lang="en-US"/>
        </a:p>
      </dgm:t>
    </dgm:pt>
    <dgm:pt modelId="{8C2DB2AF-4D42-4052-940F-CCC5A1886907}" type="sibTrans" cxnId="{844C3BE0-9122-4BED-B1AD-ECFAF6D2DE45}">
      <dgm:prSet/>
      <dgm:spPr/>
      <dgm:t>
        <a:bodyPr/>
        <a:lstStyle/>
        <a:p>
          <a:endParaRPr lang="en-US"/>
        </a:p>
      </dgm:t>
    </dgm:pt>
    <dgm:pt modelId="{5382768E-754C-4E65-8BD3-AA8378DA8527}">
      <dgm:prSet phldrT="[Text]"/>
      <dgm:spPr/>
      <dgm:t>
        <a:bodyPr/>
        <a:lstStyle/>
        <a:p>
          <a:r>
            <a:rPr lang="en-US" dirty="0" smtClean="0"/>
            <a:t>School can’t restrict party’s ability to discuss allegations</a:t>
          </a:r>
          <a:endParaRPr lang="en-US" dirty="0"/>
        </a:p>
      </dgm:t>
    </dgm:pt>
    <dgm:pt modelId="{4F14CFBD-A284-40D7-BF6E-EF75C06C575D}" type="parTrans" cxnId="{1DBE6A0E-B377-41C5-9344-5F1E8EF9F111}">
      <dgm:prSet/>
      <dgm:spPr/>
      <dgm:t>
        <a:bodyPr/>
        <a:lstStyle/>
        <a:p>
          <a:endParaRPr lang="en-US"/>
        </a:p>
      </dgm:t>
    </dgm:pt>
    <dgm:pt modelId="{2EACAA17-04AB-48A0-9986-3EEE2EA75908}" type="sibTrans" cxnId="{1DBE6A0E-B377-41C5-9344-5F1E8EF9F111}">
      <dgm:prSet/>
      <dgm:spPr/>
      <dgm:t>
        <a:bodyPr/>
        <a:lstStyle/>
        <a:p>
          <a:endParaRPr lang="en-US"/>
        </a:p>
      </dgm:t>
    </dgm:pt>
    <dgm:pt modelId="{F2937622-BA57-42D3-B066-BC258855D82B}">
      <dgm:prSet phldrT="[Text]"/>
      <dgm:spPr/>
      <dgm:t>
        <a:bodyPr/>
        <a:lstStyle/>
        <a:p>
          <a:r>
            <a:rPr lang="en-US" dirty="0" smtClean="0"/>
            <a:t>ANY “relevant” evidence collected by investigators must be given to both parties for at least 10 days for inspection &amp; comment prior to the completion of the final Investigation Report</a:t>
          </a:r>
          <a:endParaRPr lang="en-US" dirty="0"/>
        </a:p>
      </dgm:t>
    </dgm:pt>
    <dgm:pt modelId="{37FF5476-C0BA-4CF2-A183-FF8D6D591E4B}" type="parTrans" cxnId="{281D9A08-27E8-49F3-86C5-44EB2650D80E}">
      <dgm:prSet/>
      <dgm:spPr/>
      <dgm:t>
        <a:bodyPr/>
        <a:lstStyle/>
        <a:p>
          <a:endParaRPr lang="en-US"/>
        </a:p>
      </dgm:t>
    </dgm:pt>
    <dgm:pt modelId="{73E484FA-6794-4F96-8561-6E8A2E41A911}" type="sibTrans" cxnId="{281D9A08-27E8-49F3-86C5-44EB2650D80E}">
      <dgm:prSet/>
      <dgm:spPr/>
      <dgm:t>
        <a:bodyPr/>
        <a:lstStyle/>
        <a:p>
          <a:endParaRPr lang="en-US"/>
        </a:p>
      </dgm:t>
    </dgm:pt>
    <dgm:pt modelId="{56E318B2-C3AE-46C3-B9D9-F63C4B9DF3D8}">
      <dgm:prSet phldrT="[Text]"/>
      <dgm:spPr/>
      <dgm:t>
        <a:bodyPr/>
        <a:lstStyle/>
        <a:p>
          <a:r>
            <a:rPr lang="en-US" dirty="0" smtClean="0"/>
            <a:t>Exercise of 1</a:t>
          </a:r>
          <a:r>
            <a:rPr lang="en-US" baseline="30000" dirty="0" smtClean="0"/>
            <a:t>st</a:t>
          </a:r>
          <a:r>
            <a:rPr lang="en-US" dirty="0" smtClean="0"/>
            <a:t> Amend. Rights is not considered retaliation</a:t>
          </a:r>
          <a:endParaRPr lang="en-US" dirty="0"/>
        </a:p>
      </dgm:t>
    </dgm:pt>
    <dgm:pt modelId="{B34D30FE-ADCD-48D3-9A0E-31804BD108EE}" type="parTrans" cxnId="{468D7389-3A0A-4638-BE6A-A61947B021B5}">
      <dgm:prSet/>
      <dgm:spPr/>
      <dgm:t>
        <a:bodyPr/>
        <a:lstStyle/>
        <a:p>
          <a:endParaRPr lang="en-US"/>
        </a:p>
      </dgm:t>
    </dgm:pt>
    <dgm:pt modelId="{52C1E536-D91B-4779-9924-ADC8DB42EBD8}" type="sibTrans" cxnId="{468D7389-3A0A-4638-BE6A-A61947B021B5}">
      <dgm:prSet/>
      <dgm:spPr/>
      <dgm:t>
        <a:bodyPr/>
        <a:lstStyle/>
        <a:p>
          <a:endParaRPr lang="en-US"/>
        </a:p>
      </dgm:t>
    </dgm:pt>
    <dgm:pt modelId="{11B202A1-B4E8-413C-8000-F72056D4D4A8}">
      <dgm:prSet phldrT="[Text]"/>
      <dgm:spPr/>
      <dgm:t>
        <a:bodyPr/>
        <a:lstStyle/>
        <a:p>
          <a:r>
            <a:rPr lang="en-US" dirty="0" smtClean="0"/>
            <a:t>Schools can discipline victims for making “materially false statements in bad faith”</a:t>
          </a:r>
          <a:endParaRPr lang="en-US" dirty="0"/>
        </a:p>
      </dgm:t>
    </dgm:pt>
    <dgm:pt modelId="{67554BD5-F18C-40B0-9907-80F483CC00E6}" type="parTrans" cxnId="{1ABFAD84-2AA1-4CB4-9FC9-0A61ED11B67A}">
      <dgm:prSet/>
      <dgm:spPr/>
      <dgm:t>
        <a:bodyPr/>
        <a:lstStyle/>
        <a:p>
          <a:endParaRPr lang="en-US"/>
        </a:p>
      </dgm:t>
    </dgm:pt>
    <dgm:pt modelId="{59F82E4D-D60F-4A2A-96AA-3941ED1B3871}" type="sibTrans" cxnId="{1ABFAD84-2AA1-4CB4-9FC9-0A61ED11B67A}">
      <dgm:prSet/>
      <dgm:spPr/>
      <dgm:t>
        <a:bodyPr/>
        <a:lstStyle/>
        <a:p>
          <a:endParaRPr lang="en-US"/>
        </a:p>
      </dgm:t>
    </dgm:pt>
    <dgm:pt modelId="{00BA4708-BC6F-4B49-9EB1-1DEF9BDBABDB}">
      <dgm:prSet phldrT="[Text]"/>
      <dgm:spPr/>
      <dgm:t>
        <a:bodyPr/>
        <a:lstStyle/>
        <a:p>
          <a:r>
            <a:rPr lang="en-US" dirty="0" smtClean="0"/>
            <a:t>Investigation Report required – available for review &amp; comment</a:t>
          </a:r>
          <a:endParaRPr lang="en-US" dirty="0"/>
        </a:p>
      </dgm:t>
    </dgm:pt>
    <dgm:pt modelId="{86D79D7B-89AC-4DC7-9018-BEAC3F427A39}" type="parTrans" cxnId="{B48AEF68-19F6-4FCF-8D4C-53DCC0D46243}">
      <dgm:prSet/>
      <dgm:spPr/>
      <dgm:t>
        <a:bodyPr/>
        <a:lstStyle/>
        <a:p>
          <a:endParaRPr lang="en-US"/>
        </a:p>
      </dgm:t>
    </dgm:pt>
    <dgm:pt modelId="{0EB3A60C-5796-4EFD-9C8B-2C68179168E7}" type="sibTrans" cxnId="{B48AEF68-19F6-4FCF-8D4C-53DCC0D46243}">
      <dgm:prSet/>
      <dgm:spPr/>
      <dgm:t>
        <a:bodyPr/>
        <a:lstStyle/>
        <a:p>
          <a:endParaRPr lang="en-US"/>
        </a:p>
      </dgm:t>
    </dgm:pt>
    <dgm:pt modelId="{ABB86241-1922-41AF-AFC1-059F01E02006}" type="pres">
      <dgm:prSet presAssocID="{72629644-D3D0-4A02-922A-0D75B3EB30ED}" presName="Name0" presStyleCnt="0">
        <dgm:presLayoutVars>
          <dgm:dir/>
          <dgm:animLvl val="lvl"/>
          <dgm:resizeHandles val="exact"/>
        </dgm:presLayoutVars>
      </dgm:prSet>
      <dgm:spPr/>
      <dgm:t>
        <a:bodyPr/>
        <a:lstStyle/>
        <a:p>
          <a:endParaRPr lang="en-US"/>
        </a:p>
      </dgm:t>
    </dgm:pt>
    <dgm:pt modelId="{BD341148-C13A-49BC-9282-0BC162078449}" type="pres">
      <dgm:prSet presAssocID="{FDA2C769-35FD-4F38-98FF-6404125C3BD5}" presName="composite" presStyleCnt="0"/>
      <dgm:spPr/>
    </dgm:pt>
    <dgm:pt modelId="{720F2C7B-0094-457E-A6DC-828F4A74D5D9}" type="pres">
      <dgm:prSet presAssocID="{FDA2C769-35FD-4F38-98FF-6404125C3BD5}" presName="parTx" presStyleLbl="alignNode1" presStyleIdx="0" presStyleCnt="1">
        <dgm:presLayoutVars>
          <dgm:chMax val="0"/>
          <dgm:chPref val="0"/>
          <dgm:bulletEnabled val="1"/>
        </dgm:presLayoutVars>
      </dgm:prSet>
      <dgm:spPr/>
      <dgm:t>
        <a:bodyPr/>
        <a:lstStyle/>
        <a:p>
          <a:endParaRPr lang="en-US"/>
        </a:p>
      </dgm:t>
    </dgm:pt>
    <dgm:pt modelId="{D4CBE07F-54A2-44AF-8629-88F6AFD3CC2F}" type="pres">
      <dgm:prSet presAssocID="{FDA2C769-35FD-4F38-98FF-6404125C3BD5}" presName="desTx" presStyleLbl="alignAccFollowNode1" presStyleIdx="0" presStyleCnt="1">
        <dgm:presLayoutVars>
          <dgm:bulletEnabled val="1"/>
        </dgm:presLayoutVars>
      </dgm:prSet>
      <dgm:spPr/>
      <dgm:t>
        <a:bodyPr/>
        <a:lstStyle/>
        <a:p>
          <a:endParaRPr lang="en-US"/>
        </a:p>
      </dgm:t>
    </dgm:pt>
  </dgm:ptLst>
  <dgm:cxnLst>
    <dgm:cxn modelId="{1DBE6A0E-B377-41C5-9344-5F1E8EF9F111}" srcId="{FDA2C769-35FD-4F38-98FF-6404125C3BD5}" destId="{5382768E-754C-4E65-8BD3-AA8378DA8527}" srcOrd="0" destOrd="0" parTransId="{4F14CFBD-A284-40D7-BF6E-EF75C06C575D}" sibTransId="{2EACAA17-04AB-48A0-9986-3EEE2EA75908}"/>
    <dgm:cxn modelId="{20467103-2332-44D5-8971-C1A06D94FE70}" type="presOf" srcId="{72629644-D3D0-4A02-922A-0D75B3EB30ED}" destId="{ABB86241-1922-41AF-AFC1-059F01E02006}" srcOrd="0" destOrd="0" presId="urn:microsoft.com/office/officeart/2005/8/layout/hList1"/>
    <dgm:cxn modelId="{844C3BE0-9122-4BED-B1AD-ECFAF6D2DE45}" srcId="{72629644-D3D0-4A02-922A-0D75B3EB30ED}" destId="{FDA2C769-35FD-4F38-98FF-6404125C3BD5}" srcOrd="0" destOrd="0" parTransId="{E4366A99-7F97-4314-8E28-2757D81B86B6}" sibTransId="{8C2DB2AF-4D42-4052-940F-CCC5A1886907}"/>
    <dgm:cxn modelId="{25EE0C0F-858D-40E3-A255-E1BC70FE4038}" type="presOf" srcId="{00BA4708-BC6F-4B49-9EB1-1DEF9BDBABDB}" destId="{D4CBE07F-54A2-44AF-8629-88F6AFD3CC2F}" srcOrd="0" destOrd="4" presId="urn:microsoft.com/office/officeart/2005/8/layout/hList1"/>
    <dgm:cxn modelId="{1ABFAD84-2AA1-4CB4-9FC9-0A61ED11B67A}" srcId="{FDA2C769-35FD-4F38-98FF-6404125C3BD5}" destId="{11B202A1-B4E8-413C-8000-F72056D4D4A8}" srcOrd="2" destOrd="0" parTransId="{67554BD5-F18C-40B0-9907-80F483CC00E6}" sibTransId="{59F82E4D-D60F-4A2A-96AA-3941ED1B3871}"/>
    <dgm:cxn modelId="{783C86AC-4CA8-4DC0-93B9-F9E6E094AFC5}" type="presOf" srcId="{FDA2C769-35FD-4F38-98FF-6404125C3BD5}" destId="{720F2C7B-0094-457E-A6DC-828F4A74D5D9}" srcOrd="0" destOrd="0" presId="urn:microsoft.com/office/officeart/2005/8/layout/hList1"/>
    <dgm:cxn modelId="{281D9A08-27E8-49F3-86C5-44EB2650D80E}" srcId="{FDA2C769-35FD-4F38-98FF-6404125C3BD5}" destId="{F2937622-BA57-42D3-B066-BC258855D82B}" srcOrd="3" destOrd="0" parTransId="{37FF5476-C0BA-4CF2-A183-FF8D6D591E4B}" sibTransId="{73E484FA-6794-4F96-8561-6E8A2E41A911}"/>
    <dgm:cxn modelId="{92C9C0C0-2540-430A-B284-F17B1B37FAD9}" type="presOf" srcId="{5382768E-754C-4E65-8BD3-AA8378DA8527}" destId="{D4CBE07F-54A2-44AF-8629-88F6AFD3CC2F}" srcOrd="0" destOrd="0" presId="urn:microsoft.com/office/officeart/2005/8/layout/hList1"/>
    <dgm:cxn modelId="{B48AEF68-19F6-4FCF-8D4C-53DCC0D46243}" srcId="{FDA2C769-35FD-4F38-98FF-6404125C3BD5}" destId="{00BA4708-BC6F-4B49-9EB1-1DEF9BDBABDB}" srcOrd="4" destOrd="0" parTransId="{86D79D7B-89AC-4DC7-9018-BEAC3F427A39}" sibTransId="{0EB3A60C-5796-4EFD-9C8B-2C68179168E7}"/>
    <dgm:cxn modelId="{92B91E6C-8D90-4003-ACEE-E683E7C9847B}" type="presOf" srcId="{11B202A1-B4E8-413C-8000-F72056D4D4A8}" destId="{D4CBE07F-54A2-44AF-8629-88F6AFD3CC2F}" srcOrd="0" destOrd="2" presId="urn:microsoft.com/office/officeart/2005/8/layout/hList1"/>
    <dgm:cxn modelId="{468D7389-3A0A-4638-BE6A-A61947B021B5}" srcId="{FDA2C769-35FD-4F38-98FF-6404125C3BD5}" destId="{56E318B2-C3AE-46C3-B9D9-F63C4B9DF3D8}" srcOrd="1" destOrd="0" parTransId="{B34D30FE-ADCD-48D3-9A0E-31804BD108EE}" sibTransId="{52C1E536-D91B-4779-9924-ADC8DB42EBD8}"/>
    <dgm:cxn modelId="{E03A76FD-FAED-4BBA-90B7-25D6A75EE176}" type="presOf" srcId="{56E318B2-C3AE-46C3-B9D9-F63C4B9DF3D8}" destId="{D4CBE07F-54A2-44AF-8629-88F6AFD3CC2F}" srcOrd="0" destOrd="1" presId="urn:microsoft.com/office/officeart/2005/8/layout/hList1"/>
    <dgm:cxn modelId="{34D66280-4749-4E5C-BB76-18944DC01AD9}" type="presOf" srcId="{F2937622-BA57-42D3-B066-BC258855D82B}" destId="{D4CBE07F-54A2-44AF-8629-88F6AFD3CC2F}" srcOrd="0" destOrd="3" presId="urn:microsoft.com/office/officeart/2005/8/layout/hList1"/>
    <dgm:cxn modelId="{8E6FA8CA-6CD6-4700-9002-FDB8037B8F05}" type="presParOf" srcId="{ABB86241-1922-41AF-AFC1-059F01E02006}" destId="{BD341148-C13A-49BC-9282-0BC162078449}" srcOrd="0" destOrd="0" presId="urn:microsoft.com/office/officeart/2005/8/layout/hList1"/>
    <dgm:cxn modelId="{964E417D-2191-4198-9DE4-5B0DBA9BDA79}" type="presParOf" srcId="{BD341148-C13A-49BC-9282-0BC162078449}" destId="{720F2C7B-0094-457E-A6DC-828F4A74D5D9}" srcOrd="0" destOrd="0" presId="urn:microsoft.com/office/officeart/2005/8/layout/hList1"/>
    <dgm:cxn modelId="{7C284EF0-1847-4FA4-8027-D1205ED94D08}" type="presParOf" srcId="{BD341148-C13A-49BC-9282-0BC162078449}" destId="{D4CBE07F-54A2-44AF-8629-88F6AFD3CC2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7B95E9A-7C27-4803-90FD-F0218F1152D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7B74857-1DE5-4998-9745-21EC9AEBA328}">
      <dgm:prSet phldrT="[Text]"/>
      <dgm:spPr/>
      <dgm:t>
        <a:bodyPr/>
        <a:lstStyle/>
        <a:p>
          <a:r>
            <a:rPr lang="en-US" dirty="0" smtClean="0"/>
            <a:t>New</a:t>
          </a:r>
          <a:endParaRPr lang="en-US" dirty="0"/>
        </a:p>
      </dgm:t>
    </dgm:pt>
    <dgm:pt modelId="{ECEA427E-5617-40BF-86BC-C3FD552D28B8}" type="parTrans" cxnId="{3CE855AC-5BF9-4277-8175-21B0523E58E2}">
      <dgm:prSet/>
      <dgm:spPr/>
      <dgm:t>
        <a:bodyPr/>
        <a:lstStyle/>
        <a:p>
          <a:endParaRPr lang="en-US"/>
        </a:p>
      </dgm:t>
    </dgm:pt>
    <dgm:pt modelId="{7100BA1F-DE92-4B29-A8BF-25AB63B6C4F7}" type="sibTrans" cxnId="{3CE855AC-5BF9-4277-8175-21B0523E58E2}">
      <dgm:prSet/>
      <dgm:spPr/>
      <dgm:t>
        <a:bodyPr/>
        <a:lstStyle/>
        <a:p>
          <a:endParaRPr lang="en-US"/>
        </a:p>
      </dgm:t>
    </dgm:pt>
    <dgm:pt modelId="{514BF6A2-E0AB-42B0-B957-C8EF9B1B27C7}">
      <dgm:prSet phldrT="[Text]"/>
      <dgm:spPr/>
      <dgm:t>
        <a:bodyPr/>
        <a:lstStyle/>
        <a:p>
          <a:r>
            <a:rPr lang="en-US" dirty="0" smtClean="0"/>
            <a:t>Live hearings required in higher ed.</a:t>
          </a:r>
          <a:endParaRPr lang="en-US" dirty="0"/>
        </a:p>
      </dgm:t>
    </dgm:pt>
    <dgm:pt modelId="{24D292BB-5130-4C7B-AD2B-7DAD195598CD}" type="parTrans" cxnId="{DAB3A88D-8308-4961-860D-B77965E26064}">
      <dgm:prSet/>
      <dgm:spPr/>
      <dgm:t>
        <a:bodyPr/>
        <a:lstStyle/>
        <a:p>
          <a:endParaRPr lang="en-US"/>
        </a:p>
      </dgm:t>
    </dgm:pt>
    <dgm:pt modelId="{474E60A9-E429-482C-A5F1-476DD4F5F5F2}" type="sibTrans" cxnId="{DAB3A88D-8308-4961-860D-B77965E26064}">
      <dgm:prSet/>
      <dgm:spPr/>
      <dgm:t>
        <a:bodyPr/>
        <a:lstStyle/>
        <a:p>
          <a:endParaRPr lang="en-US"/>
        </a:p>
      </dgm:t>
    </dgm:pt>
    <dgm:pt modelId="{A28F2C7B-061D-462F-84C7-A705ED2B1001}">
      <dgm:prSet phldrT="[Text]"/>
      <dgm:spPr/>
      <dgm:t>
        <a:bodyPr/>
        <a:lstStyle/>
        <a:p>
          <a:r>
            <a:rPr lang="en-US" dirty="0" smtClean="0"/>
            <a:t>Live hearing permitted in lower ed.</a:t>
          </a:r>
          <a:endParaRPr lang="en-US" dirty="0"/>
        </a:p>
      </dgm:t>
    </dgm:pt>
    <dgm:pt modelId="{646089F2-6BFD-449B-8589-053157C201C7}" type="parTrans" cxnId="{C1445F69-D71F-4F40-A2FE-CF4E856329C6}">
      <dgm:prSet/>
      <dgm:spPr/>
      <dgm:t>
        <a:bodyPr/>
        <a:lstStyle/>
        <a:p>
          <a:endParaRPr lang="en-US"/>
        </a:p>
      </dgm:t>
    </dgm:pt>
    <dgm:pt modelId="{68571EF4-22B8-4549-80DE-0097B56AE738}" type="sibTrans" cxnId="{C1445F69-D71F-4F40-A2FE-CF4E856329C6}">
      <dgm:prSet/>
      <dgm:spPr/>
      <dgm:t>
        <a:bodyPr/>
        <a:lstStyle/>
        <a:p>
          <a:endParaRPr lang="en-US"/>
        </a:p>
      </dgm:t>
    </dgm:pt>
    <dgm:pt modelId="{BB445D17-4512-4CB1-9ED6-B167CA4987E9}">
      <dgm:prSet phldrT="[Text]"/>
      <dgm:spPr/>
      <dgm:t>
        <a:bodyPr/>
        <a:lstStyle/>
        <a:p>
          <a:r>
            <a:rPr lang="en-US" dirty="0" smtClean="0"/>
            <a:t>Cross-examination by party’s “advisor of choice” must be allowed</a:t>
          </a:r>
          <a:endParaRPr lang="en-US" dirty="0"/>
        </a:p>
      </dgm:t>
    </dgm:pt>
    <dgm:pt modelId="{395074CC-1E28-4697-B51B-C975C23BEDAD}" type="parTrans" cxnId="{1DE78DEF-5B59-40C0-A796-04955459EA68}">
      <dgm:prSet/>
      <dgm:spPr/>
      <dgm:t>
        <a:bodyPr/>
        <a:lstStyle/>
        <a:p>
          <a:endParaRPr lang="en-US"/>
        </a:p>
      </dgm:t>
    </dgm:pt>
    <dgm:pt modelId="{8E9250D8-90CE-401F-8AA8-B81957B42D8C}" type="sibTrans" cxnId="{1DE78DEF-5B59-40C0-A796-04955459EA68}">
      <dgm:prSet/>
      <dgm:spPr/>
      <dgm:t>
        <a:bodyPr/>
        <a:lstStyle/>
        <a:p>
          <a:endParaRPr lang="en-US"/>
        </a:p>
      </dgm:t>
    </dgm:pt>
    <dgm:pt modelId="{A6C1A588-4990-4FE8-9FEE-1322BA95EA77}">
      <dgm:prSet phldrT="[Text]"/>
      <dgm:spPr/>
      <dgm:t>
        <a:bodyPr/>
        <a:lstStyle/>
        <a:p>
          <a:r>
            <a:rPr lang="en-US" dirty="0" smtClean="0"/>
            <a:t>Limited accommodations to parties permitted; i.e. separate rooms</a:t>
          </a:r>
          <a:endParaRPr lang="en-US" dirty="0"/>
        </a:p>
      </dgm:t>
    </dgm:pt>
    <dgm:pt modelId="{D2029A4A-291F-4B6E-9F82-52D99AEDA67F}" type="parTrans" cxnId="{B9D9F202-0FC3-479C-BCEA-AB93ADF6FDB2}">
      <dgm:prSet/>
      <dgm:spPr/>
      <dgm:t>
        <a:bodyPr/>
        <a:lstStyle/>
        <a:p>
          <a:endParaRPr lang="en-US"/>
        </a:p>
      </dgm:t>
    </dgm:pt>
    <dgm:pt modelId="{9490792F-80CD-4494-9737-3072452905C1}" type="sibTrans" cxnId="{B9D9F202-0FC3-479C-BCEA-AB93ADF6FDB2}">
      <dgm:prSet/>
      <dgm:spPr/>
      <dgm:t>
        <a:bodyPr/>
        <a:lstStyle/>
        <a:p>
          <a:endParaRPr lang="en-US"/>
        </a:p>
      </dgm:t>
    </dgm:pt>
    <dgm:pt modelId="{55151E1D-EE87-4BF4-912A-408CC55301EA}">
      <dgm:prSet phldrT="[Text]"/>
      <dgm:spPr/>
      <dgm:t>
        <a:bodyPr/>
        <a:lstStyle/>
        <a:p>
          <a:r>
            <a:rPr lang="en-US" dirty="0" smtClean="0"/>
            <a:t>School to provide advisor if party does not have one</a:t>
          </a:r>
          <a:endParaRPr lang="en-US" dirty="0"/>
        </a:p>
      </dgm:t>
    </dgm:pt>
    <dgm:pt modelId="{3EC52DE5-C7C0-451E-AA55-E52F70077414}" type="parTrans" cxnId="{F434ADC4-41F1-4D9D-A290-4640AF5FC281}">
      <dgm:prSet/>
      <dgm:spPr/>
    </dgm:pt>
    <dgm:pt modelId="{4EE7D996-3A0E-41FE-AD17-621504D5097E}" type="sibTrans" cxnId="{F434ADC4-41F1-4D9D-A290-4640AF5FC281}">
      <dgm:prSet/>
      <dgm:spPr/>
    </dgm:pt>
    <dgm:pt modelId="{78F53A85-19AC-4A00-9A1E-9D75B20EB5E8}" type="pres">
      <dgm:prSet presAssocID="{47B95E9A-7C27-4803-90FD-F0218F1152D8}" presName="Name0" presStyleCnt="0">
        <dgm:presLayoutVars>
          <dgm:dir/>
          <dgm:animLvl val="lvl"/>
          <dgm:resizeHandles val="exact"/>
        </dgm:presLayoutVars>
      </dgm:prSet>
      <dgm:spPr/>
      <dgm:t>
        <a:bodyPr/>
        <a:lstStyle/>
        <a:p>
          <a:endParaRPr lang="en-US"/>
        </a:p>
      </dgm:t>
    </dgm:pt>
    <dgm:pt modelId="{2893D86F-3FC7-4CAE-B4A7-CB8781DDF946}" type="pres">
      <dgm:prSet presAssocID="{67B74857-1DE5-4998-9745-21EC9AEBA328}" presName="composite" presStyleCnt="0"/>
      <dgm:spPr/>
    </dgm:pt>
    <dgm:pt modelId="{269E4035-3170-4721-AC08-0507A0EE0BCB}" type="pres">
      <dgm:prSet presAssocID="{67B74857-1DE5-4998-9745-21EC9AEBA328}" presName="parTx" presStyleLbl="alignNode1" presStyleIdx="0" presStyleCnt="1">
        <dgm:presLayoutVars>
          <dgm:chMax val="0"/>
          <dgm:chPref val="0"/>
          <dgm:bulletEnabled val="1"/>
        </dgm:presLayoutVars>
      </dgm:prSet>
      <dgm:spPr/>
      <dgm:t>
        <a:bodyPr/>
        <a:lstStyle/>
        <a:p>
          <a:endParaRPr lang="en-US"/>
        </a:p>
      </dgm:t>
    </dgm:pt>
    <dgm:pt modelId="{EC912825-43D8-4A67-A649-E60F7E725D50}" type="pres">
      <dgm:prSet presAssocID="{67B74857-1DE5-4998-9745-21EC9AEBA328}" presName="desTx" presStyleLbl="alignAccFollowNode1" presStyleIdx="0" presStyleCnt="1">
        <dgm:presLayoutVars>
          <dgm:bulletEnabled val="1"/>
        </dgm:presLayoutVars>
      </dgm:prSet>
      <dgm:spPr/>
      <dgm:t>
        <a:bodyPr/>
        <a:lstStyle/>
        <a:p>
          <a:endParaRPr lang="en-US"/>
        </a:p>
      </dgm:t>
    </dgm:pt>
  </dgm:ptLst>
  <dgm:cxnLst>
    <dgm:cxn modelId="{B9D9F202-0FC3-479C-BCEA-AB93ADF6FDB2}" srcId="{67B74857-1DE5-4998-9745-21EC9AEBA328}" destId="{A6C1A588-4990-4FE8-9FEE-1322BA95EA77}" srcOrd="4" destOrd="0" parTransId="{D2029A4A-291F-4B6E-9F82-52D99AEDA67F}" sibTransId="{9490792F-80CD-4494-9737-3072452905C1}"/>
    <dgm:cxn modelId="{F434ADC4-41F1-4D9D-A290-4640AF5FC281}" srcId="{67B74857-1DE5-4998-9745-21EC9AEBA328}" destId="{55151E1D-EE87-4BF4-912A-408CC55301EA}" srcOrd="3" destOrd="0" parTransId="{3EC52DE5-C7C0-451E-AA55-E52F70077414}" sibTransId="{4EE7D996-3A0E-41FE-AD17-621504D5097E}"/>
    <dgm:cxn modelId="{1DE78DEF-5B59-40C0-A796-04955459EA68}" srcId="{67B74857-1DE5-4998-9745-21EC9AEBA328}" destId="{BB445D17-4512-4CB1-9ED6-B167CA4987E9}" srcOrd="2" destOrd="0" parTransId="{395074CC-1E28-4697-B51B-C975C23BEDAD}" sibTransId="{8E9250D8-90CE-401F-8AA8-B81957B42D8C}"/>
    <dgm:cxn modelId="{ED1C00F9-750A-4384-9711-97571BF93CC3}" type="presOf" srcId="{A6C1A588-4990-4FE8-9FEE-1322BA95EA77}" destId="{EC912825-43D8-4A67-A649-E60F7E725D50}" srcOrd="0" destOrd="4" presId="urn:microsoft.com/office/officeart/2005/8/layout/hList1"/>
    <dgm:cxn modelId="{1E5C01D7-341E-4599-831B-3F402D6D4E33}" type="presOf" srcId="{A28F2C7B-061D-462F-84C7-A705ED2B1001}" destId="{EC912825-43D8-4A67-A649-E60F7E725D50}" srcOrd="0" destOrd="1" presId="urn:microsoft.com/office/officeart/2005/8/layout/hList1"/>
    <dgm:cxn modelId="{57BDA2F0-58EC-4A34-B125-A53B4822C0F7}" type="presOf" srcId="{55151E1D-EE87-4BF4-912A-408CC55301EA}" destId="{EC912825-43D8-4A67-A649-E60F7E725D50}" srcOrd="0" destOrd="3" presId="urn:microsoft.com/office/officeart/2005/8/layout/hList1"/>
    <dgm:cxn modelId="{A9DE9C0B-D1E9-4A67-8F2F-0FB59C338ED2}" type="presOf" srcId="{67B74857-1DE5-4998-9745-21EC9AEBA328}" destId="{269E4035-3170-4721-AC08-0507A0EE0BCB}" srcOrd="0" destOrd="0" presId="urn:microsoft.com/office/officeart/2005/8/layout/hList1"/>
    <dgm:cxn modelId="{DAB3A88D-8308-4961-860D-B77965E26064}" srcId="{67B74857-1DE5-4998-9745-21EC9AEBA328}" destId="{514BF6A2-E0AB-42B0-B957-C8EF9B1B27C7}" srcOrd="0" destOrd="0" parTransId="{24D292BB-5130-4C7B-AD2B-7DAD195598CD}" sibTransId="{474E60A9-E429-482C-A5F1-476DD4F5F5F2}"/>
    <dgm:cxn modelId="{3CE855AC-5BF9-4277-8175-21B0523E58E2}" srcId="{47B95E9A-7C27-4803-90FD-F0218F1152D8}" destId="{67B74857-1DE5-4998-9745-21EC9AEBA328}" srcOrd="0" destOrd="0" parTransId="{ECEA427E-5617-40BF-86BC-C3FD552D28B8}" sibTransId="{7100BA1F-DE92-4B29-A8BF-25AB63B6C4F7}"/>
    <dgm:cxn modelId="{60AE675F-19C0-469D-AEBB-E6C8A9FF6FF9}" type="presOf" srcId="{47B95E9A-7C27-4803-90FD-F0218F1152D8}" destId="{78F53A85-19AC-4A00-9A1E-9D75B20EB5E8}" srcOrd="0" destOrd="0" presId="urn:microsoft.com/office/officeart/2005/8/layout/hList1"/>
    <dgm:cxn modelId="{87F1F19E-17F3-44B4-A52A-152D73D2BA69}" type="presOf" srcId="{BB445D17-4512-4CB1-9ED6-B167CA4987E9}" destId="{EC912825-43D8-4A67-A649-E60F7E725D50}" srcOrd="0" destOrd="2" presId="urn:microsoft.com/office/officeart/2005/8/layout/hList1"/>
    <dgm:cxn modelId="{BB620354-6A62-4C7A-81FD-80D3985987E5}" type="presOf" srcId="{514BF6A2-E0AB-42B0-B957-C8EF9B1B27C7}" destId="{EC912825-43D8-4A67-A649-E60F7E725D50}" srcOrd="0" destOrd="0" presId="urn:microsoft.com/office/officeart/2005/8/layout/hList1"/>
    <dgm:cxn modelId="{C1445F69-D71F-4F40-A2FE-CF4E856329C6}" srcId="{67B74857-1DE5-4998-9745-21EC9AEBA328}" destId="{A28F2C7B-061D-462F-84C7-A705ED2B1001}" srcOrd="1" destOrd="0" parTransId="{646089F2-6BFD-449B-8589-053157C201C7}" sibTransId="{68571EF4-22B8-4549-80DE-0097B56AE738}"/>
    <dgm:cxn modelId="{DC56B502-5086-4818-91EB-EF32A1B99DB3}" type="presParOf" srcId="{78F53A85-19AC-4A00-9A1E-9D75B20EB5E8}" destId="{2893D86F-3FC7-4CAE-B4A7-CB8781DDF946}" srcOrd="0" destOrd="0" presId="urn:microsoft.com/office/officeart/2005/8/layout/hList1"/>
    <dgm:cxn modelId="{0E16540E-BB91-43A5-8AC2-4E6C74D5E9B2}" type="presParOf" srcId="{2893D86F-3FC7-4CAE-B4A7-CB8781DDF946}" destId="{269E4035-3170-4721-AC08-0507A0EE0BCB}" srcOrd="0" destOrd="0" presId="urn:microsoft.com/office/officeart/2005/8/layout/hList1"/>
    <dgm:cxn modelId="{9561FD28-DE66-455E-9E48-E41B35EBDCD3}" type="presParOf" srcId="{2893D86F-3FC7-4CAE-B4A7-CB8781DDF946}" destId="{EC912825-43D8-4A67-A649-E60F7E725D5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72FADBA-97ED-4D17-95B5-0EE259DF026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54676C9-A9DE-4AF3-861E-81225A98DE53}">
      <dgm:prSet phldrT="[Text]"/>
      <dgm:spPr/>
      <dgm:t>
        <a:bodyPr/>
        <a:lstStyle/>
        <a:p>
          <a:r>
            <a:rPr lang="en-US" dirty="0" smtClean="0"/>
            <a:t>New</a:t>
          </a:r>
          <a:endParaRPr lang="en-US" dirty="0"/>
        </a:p>
      </dgm:t>
    </dgm:pt>
    <dgm:pt modelId="{4DC9BADD-9DF1-4A57-8825-70B471E59D68}" type="parTrans" cxnId="{33DDC21C-4D48-499D-8B32-21DFD3B3D8D7}">
      <dgm:prSet/>
      <dgm:spPr/>
      <dgm:t>
        <a:bodyPr/>
        <a:lstStyle/>
        <a:p>
          <a:endParaRPr lang="en-US"/>
        </a:p>
      </dgm:t>
    </dgm:pt>
    <dgm:pt modelId="{550187A2-BEB0-4CF0-8EEF-30C76E0F5957}" type="sibTrans" cxnId="{33DDC21C-4D48-499D-8B32-21DFD3B3D8D7}">
      <dgm:prSet/>
      <dgm:spPr/>
      <dgm:t>
        <a:bodyPr/>
        <a:lstStyle/>
        <a:p>
          <a:endParaRPr lang="en-US"/>
        </a:p>
      </dgm:t>
    </dgm:pt>
    <dgm:pt modelId="{96C8A515-5A05-4458-B32B-8EAD6F430774}">
      <dgm:prSet phldrT="[Text]"/>
      <dgm:spPr/>
      <dgm:t>
        <a:bodyPr/>
        <a:lstStyle/>
        <a:p>
          <a:r>
            <a:rPr lang="en-US" dirty="0" smtClean="0">
              <a:solidFill>
                <a:srgbClr val="FF0000"/>
              </a:solidFill>
            </a:rPr>
            <a:t>Exclusion of oral &amp; written “statements” of any party or witness who declines to testify or answer every question</a:t>
          </a:r>
          <a:endParaRPr lang="en-US" dirty="0">
            <a:solidFill>
              <a:schemeClr val="tx1"/>
            </a:solidFill>
          </a:endParaRPr>
        </a:p>
      </dgm:t>
    </dgm:pt>
    <dgm:pt modelId="{65A2FF7C-0428-457B-935E-27E3C026E117}" type="parTrans" cxnId="{0BF59BFE-9C36-42B2-A854-7499432AD628}">
      <dgm:prSet/>
      <dgm:spPr/>
      <dgm:t>
        <a:bodyPr/>
        <a:lstStyle/>
        <a:p>
          <a:endParaRPr lang="en-US"/>
        </a:p>
      </dgm:t>
    </dgm:pt>
    <dgm:pt modelId="{3603E406-3D56-479C-89E9-EFA48187E3A1}" type="sibTrans" cxnId="{0BF59BFE-9C36-42B2-A854-7499432AD628}">
      <dgm:prSet/>
      <dgm:spPr/>
      <dgm:t>
        <a:bodyPr/>
        <a:lstStyle/>
        <a:p>
          <a:endParaRPr lang="en-US"/>
        </a:p>
      </dgm:t>
    </dgm:pt>
    <dgm:pt modelId="{6FFA76BC-1CEF-427E-848B-6EFD614EE643}">
      <dgm:prSet phldrT="[Text]"/>
      <dgm:spPr/>
      <dgm:t>
        <a:bodyPr/>
        <a:lstStyle/>
        <a:p>
          <a:r>
            <a:rPr lang="en-US" dirty="0" smtClean="0">
              <a:solidFill>
                <a:schemeClr val="tx1"/>
              </a:solidFill>
            </a:rPr>
            <a:t>Prohibits inclusion of a party’s medical, psych or similar records with written consent</a:t>
          </a:r>
          <a:endParaRPr lang="en-US" dirty="0">
            <a:solidFill>
              <a:schemeClr val="tx1"/>
            </a:solidFill>
          </a:endParaRPr>
        </a:p>
      </dgm:t>
    </dgm:pt>
    <dgm:pt modelId="{98AB7703-1D3B-497E-ADE4-65ACED296E2F}" type="parTrans" cxnId="{6D646A83-DF66-47CE-8E3B-7069EBF5DDAF}">
      <dgm:prSet/>
      <dgm:spPr/>
    </dgm:pt>
    <dgm:pt modelId="{A5991DC9-AB79-4F4F-ABE4-25CBD30D4AF8}" type="sibTrans" cxnId="{6D646A83-DF66-47CE-8E3B-7069EBF5DDAF}">
      <dgm:prSet/>
      <dgm:spPr/>
    </dgm:pt>
    <dgm:pt modelId="{22034542-1938-464D-88C1-C666711A3981}">
      <dgm:prSet phldrT="[Text]"/>
      <dgm:spPr/>
      <dgm:t>
        <a:bodyPr/>
        <a:lstStyle/>
        <a:p>
          <a:r>
            <a:rPr lang="en-US" dirty="0" smtClean="0">
              <a:solidFill>
                <a:schemeClr val="tx1"/>
              </a:solidFill>
            </a:rPr>
            <a:t>Evidence protected by attorney-client privilege</a:t>
          </a:r>
          <a:endParaRPr lang="en-US" dirty="0">
            <a:solidFill>
              <a:schemeClr val="tx1"/>
            </a:solidFill>
          </a:endParaRPr>
        </a:p>
      </dgm:t>
    </dgm:pt>
    <dgm:pt modelId="{939FCE78-4544-439A-BDAD-6BE69D3EC8A2}" type="parTrans" cxnId="{FFC8BF52-3F9F-4748-94EE-26BBBAD940CB}">
      <dgm:prSet/>
      <dgm:spPr/>
    </dgm:pt>
    <dgm:pt modelId="{67087DDC-52E4-4CE3-9AFC-D8C8FFFDB7BA}" type="sibTrans" cxnId="{FFC8BF52-3F9F-4748-94EE-26BBBAD940CB}">
      <dgm:prSet/>
      <dgm:spPr/>
    </dgm:pt>
    <dgm:pt modelId="{2030DC43-1362-4347-80EC-6297F3BD059E}" type="pres">
      <dgm:prSet presAssocID="{172FADBA-97ED-4D17-95B5-0EE259DF0265}" presName="Name0" presStyleCnt="0">
        <dgm:presLayoutVars>
          <dgm:dir/>
          <dgm:animLvl val="lvl"/>
          <dgm:resizeHandles val="exact"/>
        </dgm:presLayoutVars>
      </dgm:prSet>
      <dgm:spPr/>
      <dgm:t>
        <a:bodyPr/>
        <a:lstStyle/>
        <a:p>
          <a:endParaRPr lang="en-US"/>
        </a:p>
      </dgm:t>
    </dgm:pt>
    <dgm:pt modelId="{06DE2D6F-FCA6-479D-BDDE-C1F903ECD2BE}" type="pres">
      <dgm:prSet presAssocID="{354676C9-A9DE-4AF3-861E-81225A98DE53}" presName="composite" presStyleCnt="0"/>
      <dgm:spPr/>
    </dgm:pt>
    <dgm:pt modelId="{2C79BF45-CCCB-4B4D-8641-5E898DA8B364}" type="pres">
      <dgm:prSet presAssocID="{354676C9-A9DE-4AF3-861E-81225A98DE53}" presName="parTx" presStyleLbl="alignNode1" presStyleIdx="0" presStyleCnt="1">
        <dgm:presLayoutVars>
          <dgm:chMax val="0"/>
          <dgm:chPref val="0"/>
          <dgm:bulletEnabled val="1"/>
        </dgm:presLayoutVars>
      </dgm:prSet>
      <dgm:spPr/>
      <dgm:t>
        <a:bodyPr/>
        <a:lstStyle/>
        <a:p>
          <a:endParaRPr lang="en-US"/>
        </a:p>
      </dgm:t>
    </dgm:pt>
    <dgm:pt modelId="{056F1B52-A8A5-4F67-BD24-A0D43191C5A2}" type="pres">
      <dgm:prSet presAssocID="{354676C9-A9DE-4AF3-861E-81225A98DE53}" presName="desTx" presStyleLbl="alignAccFollowNode1" presStyleIdx="0" presStyleCnt="1">
        <dgm:presLayoutVars>
          <dgm:bulletEnabled val="1"/>
        </dgm:presLayoutVars>
      </dgm:prSet>
      <dgm:spPr/>
      <dgm:t>
        <a:bodyPr/>
        <a:lstStyle/>
        <a:p>
          <a:endParaRPr lang="en-US"/>
        </a:p>
      </dgm:t>
    </dgm:pt>
  </dgm:ptLst>
  <dgm:cxnLst>
    <dgm:cxn modelId="{E1525BC6-0768-4207-8928-24A7CC6AF48D}" type="presOf" srcId="{172FADBA-97ED-4D17-95B5-0EE259DF0265}" destId="{2030DC43-1362-4347-80EC-6297F3BD059E}" srcOrd="0" destOrd="0" presId="urn:microsoft.com/office/officeart/2005/8/layout/hList1"/>
    <dgm:cxn modelId="{D142E0DE-ABFA-455E-91C3-1637382B8C48}" type="presOf" srcId="{22034542-1938-464D-88C1-C666711A3981}" destId="{056F1B52-A8A5-4F67-BD24-A0D43191C5A2}" srcOrd="0" destOrd="1" presId="urn:microsoft.com/office/officeart/2005/8/layout/hList1"/>
    <dgm:cxn modelId="{FFC8BF52-3F9F-4748-94EE-26BBBAD940CB}" srcId="{354676C9-A9DE-4AF3-861E-81225A98DE53}" destId="{22034542-1938-464D-88C1-C666711A3981}" srcOrd="1" destOrd="0" parTransId="{939FCE78-4544-439A-BDAD-6BE69D3EC8A2}" sibTransId="{67087DDC-52E4-4CE3-9AFC-D8C8FFFDB7BA}"/>
    <dgm:cxn modelId="{33DDC21C-4D48-499D-8B32-21DFD3B3D8D7}" srcId="{172FADBA-97ED-4D17-95B5-0EE259DF0265}" destId="{354676C9-A9DE-4AF3-861E-81225A98DE53}" srcOrd="0" destOrd="0" parTransId="{4DC9BADD-9DF1-4A57-8825-70B471E59D68}" sibTransId="{550187A2-BEB0-4CF0-8EEF-30C76E0F5957}"/>
    <dgm:cxn modelId="{6D646A83-DF66-47CE-8E3B-7069EBF5DDAF}" srcId="{354676C9-A9DE-4AF3-861E-81225A98DE53}" destId="{6FFA76BC-1CEF-427E-848B-6EFD614EE643}" srcOrd="2" destOrd="0" parTransId="{98AB7703-1D3B-497E-ADE4-65ACED296E2F}" sibTransId="{A5991DC9-AB79-4F4F-ABE4-25CBD30D4AF8}"/>
    <dgm:cxn modelId="{47E703ED-A8D9-4232-92B9-28E958694ABB}" type="presOf" srcId="{354676C9-A9DE-4AF3-861E-81225A98DE53}" destId="{2C79BF45-CCCB-4B4D-8641-5E898DA8B364}" srcOrd="0" destOrd="0" presId="urn:microsoft.com/office/officeart/2005/8/layout/hList1"/>
    <dgm:cxn modelId="{0BF59BFE-9C36-42B2-A854-7499432AD628}" srcId="{354676C9-A9DE-4AF3-861E-81225A98DE53}" destId="{96C8A515-5A05-4458-B32B-8EAD6F430774}" srcOrd="0" destOrd="0" parTransId="{65A2FF7C-0428-457B-935E-27E3C026E117}" sibTransId="{3603E406-3D56-479C-89E9-EFA48187E3A1}"/>
    <dgm:cxn modelId="{61F11E27-06B8-40A2-8C3C-71B4FF8BDFD3}" type="presOf" srcId="{96C8A515-5A05-4458-B32B-8EAD6F430774}" destId="{056F1B52-A8A5-4F67-BD24-A0D43191C5A2}" srcOrd="0" destOrd="0" presId="urn:microsoft.com/office/officeart/2005/8/layout/hList1"/>
    <dgm:cxn modelId="{3E1F2A4C-58AF-4722-8AEC-8E4600835B75}" type="presOf" srcId="{6FFA76BC-1CEF-427E-848B-6EFD614EE643}" destId="{056F1B52-A8A5-4F67-BD24-A0D43191C5A2}" srcOrd="0" destOrd="2" presId="urn:microsoft.com/office/officeart/2005/8/layout/hList1"/>
    <dgm:cxn modelId="{DDBDBC2F-C8FD-47EF-ADB2-A7B016456053}" type="presParOf" srcId="{2030DC43-1362-4347-80EC-6297F3BD059E}" destId="{06DE2D6F-FCA6-479D-BDDE-C1F903ECD2BE}" srcOrd="0" destOrd="0" presId="urn:microsoft.com/office/officeart/2005/8/layout/hList1"/>
    <dgm:cxn modelId="{70168550-45CE-467D-98E9-55CF4561F14D}" type="presParOf" srcId="{06DE2D6F-FCA6-479D-BDDE-C1F903ECD2BE}" destId="{2C79BF45-CCCB-4B4D-8641-5E898DA8B364}" srcOrd="0" destOrd="0" presId="urn:microsoft.com/office/officeart/2005/8/layout/hList1"/>
    <dgm:cxn modelId="{090EF0ED-FBCA-44FD-9167-320CA5DE6A44}" type="presParOf" srcId="{06DE2D6F-FCA6-479D-BDDE-C1F903ECD2BE}" destId="{056F1B52-A8A5-4F67-BD24-A0D43191C5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791840-B640-4606-83A4-093F6E85D168}" type="doc">
      <dgm:prSet loTypeId="urn:microsoft.com/office/officeart/2005/8/layout/vList3" loCatId="list" qsTypeId="urn:microsoft.com/office/officeart/2005/8/quickstyle/simple1" qsCatId="simple" csTypeId="urn:microsoft.com/office/officeart/2005/8/colors/accent1_2" csCatId="accent1" phldr="1"/>
      <dgm:spPr/>
    </dgm:pt>
    <dgm:pt modelId="{0E00E672-AAA3-4448-A0D9-D455105B00EE}">
      <dgm:prSet phldrT="[Text]" custT="1"/>
      <dgm:spPr/>
      <dgm:t>
        <a:bodyPr/>
        <a:lstStyle/>
        <a:p>
          <a:r>
            <a:rPr lang="en-US" sz="1800" dirty="0" smtClean="0"/>
            <a:t>Katie Reid</a:t>
          </a:r>
        </a:p>
        <a:p>
          <a:r>
            <a:rPr lang="en-US" sz="1800" dirty="0" smtClean="0"/>
            <a:t>Director of Systems Advocacy, Prevention &amp; Training</a:t>
          </a:r>
          <a:endParaRPr lang="en-US" sz="1800" dirty="0"/>
        </a:p>
      </dgm:t>
    </dgm:pt>
    <dgm:pt modelId="{C65EF716-56F4-4AC9-90A6-DD0DF866FC95}" type="parTrans" cxnId="{91856F58-0A8C-4BE8-BB40-8DC45B9CBEB5}">
      <dgm:prSet/>
      <dgm:spPr/>
      <dgm:t>
        <a:bodyPr/>
        <a:lstStyle/>
        <a:p>
          <a:endParaRPr lang="en-US"/>
        </a:p>
      </dgm:t>
    </dgm:pt>
    <dgm:pt modelId="{F90AC073-C4DB-46C4-B81F-9FD916473437}" type="sibTrans" cxnId="{91856F58-0A8C-4BE8-BB40-8DC45B9CBEB5}">
      <dgm:prSet/>
      <dgm:spPr/>
      <dgm:t>
        <a:bodyPr/>
        <a:lstStyle/>
        <a:p>
          <a:endParaRPr lang="en-US"/>
        </a:p>
      </dgm:t>
    </dgm:pt>
    <dgm:pt modelId="{D62343FA-0516-4A98-88C9-64DCE0B6C3BD}" type="pres">
      <dgm:prSet presAssocID="{7A791840-B640-4606-83A4-093F6E85D168}" presName="linearFlow" presStyleCnt="0">
        <dgm:presLayoutVars>
          <dgm:dir/>
          <dgm:resizeHandles val="exact"/>
        </dgm:presLayoutVars>
      </dgm:prSet>
      <dgm:spPr/>
    </dgm:pt>
    <dgm:pt modelId="{EFEE384A-49F4-4A5C-A6A5-7B28BE9BD92B}" type="pres">
      <dgm:prSet presAssocID="{0E00E672-AAA3-4448-A0D9-D455105B00EE}" presName="composite" presStyleCnt="0"/>
      <dgm:spPr/>
    </dgm:pt>
    <dgm:pt modelId="{87D167F4-3EA5-436F-8179-3C2627A983FB}" type="pres">
      <dgm:prSet presAssocID="{0E00E672-AAA3-4448-A0D9-D455105B00EE}" presName="imgShp" presStyleLbl="fgImgPlace1" presStyleIdx="0" presStyleCnt="1" custLinFactNeighborX="-28091" custLinFactNeighborY="-3305"/>
      <dgm:spPr>
        <a:blipFill rotWithShape="1">
          <a:blip xmlns:r="http://schemas.openxmlformats.org/officeDocument/2006/relationships" r:embed="rId1"/>
          <a:stretch>
            <a:fillRect/>
          </a:stretch>
        </a:blipFill>
      </dgm:spPr>
    </dgm:pt>
    <dgm:pt modelId="{5E0B9D3F-4BAC-40C7-BCB9-410D31454322}" type="pres">
      <dgm:prSet presAssocID="{0E00E672-AAA3-4448-A0D9-D455105B00EE}" presName="txShp" presStyleLbl="node1" presStyleIdx="0" presStyleCnt="1" custScaleX="119321">
        <dgm:presLayoutVars>
          <dgm:bulletEnabled val="1"/>
        </dgm:presLayoutVars>
      </dgm:prSet>
      <dgm:spPr/>
      <dgm:t>
        <a:bodyPr/>
        <a:lstStyle/>
        <a:p>
          <a:endParaRPr lang="en-US"/>
        </a:p>
      </dgm:t>
    </dgm:pt>
  </dgm:ptLst>
  <dgm:cxnLst>
    <dgm:cxn modelId="{C79ED05A-21DF-48F7-8A56-7D6B9F078ED6}" type="presOf" srcId="{0E00E672-AAA3-4448-A0D9-D455105B00EE}" destId="{5E0B9D3F-4BAC-40C7-BCB9-410D31454322}" srcOrd="0" destOrd="0" presId="urn:microsoft.com/office/officeart/2005/8/layout/vList3"/>
    <dgm:cxn modelId="{4F7A799D-EE40-4279-9C5E-4F5FA10C7F46}" type="presOf" srcId="{7A791840-B640-4606-83A4-093F6E85D168}" destId="{D62343FA-0516-4A98-88C9-64DCE0B6C3BD}" srcOrd="0" destOrd="0" presId="urn:microsoft.com/office/officeart/2005/8/layout/vList3"/>
    <dgm:cxn modelId="{91856F58-0A8C-4BE8-BB40-8DC45B9CBEB5}" srcId="{7A791840-B640-4606-83A4-093F6E85D168}" destId="{0E00E672-AAA3-4448-A0D9-D455105B00EE}" srcOrd="0" destOrd="0" parTransId="{C65EF716-56F4-4AC9-90A6-DD0DF866FC95}" sibTransId="{F90AC073-C4DB-46C4-B81F-9FD916473437}"/>
    <dgm:cxn modelId="{DA77B6A0-2CEC-4FB7-A406-0C90F75550D1}" type="presParOf" srcId="{D62343FA-0516-4A98-88C9-64DCE0B6C3BD}" destId="{EFEE384A-49F4-4A5C-A6A5-7B28BE9BD92B}" srcOrd="0" destOrd="0" presId="urn:microsoft.com/office/officeart/2005/8/layout/vList3"/>
    <dgm:cxn modelId="{3E45FF34-D0CF-4EA0-8B7C-46ED2CD41377}" type="presParOf" srcId="{EFEE384A-49F4-4A5C-A6A5-7B28BE9BD92B}" destId="{87D167F4-3EA5-436F-8179-3C2627A983FB}" srcOrd="0" destOrd="0" presId="urn:microsoft.com/office/officeart/2005/8/layout/vList3"/>
    <dgm:cxn modelId="{FA8B7069-F52A-440A-A341-232BF8CFCC8C}" type="presParOf" srcId="{EFEE384A-49F4-4A5C-A6A5-7B28BE9BD92B}" destId="{5E0B9D3F-4BAC-40C7-BCB9-410D31454322}" srcOrd="1" destOrd="0" presId="urn:microsoft.com/office/officeart/2005/8/layout/vList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F5F28B-8A20-451D-AE1B-4189702CCA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4B3D457-13C0-4863-A3C6-80089F4E0C57}">
      <dgm:prSet phldrT="[Text]"/>
      <dgm:spPr/>
      <dgm:t>
        <a:bodyPr/>
        <a:lstStyle/>
        <a:p>
          <a:r>
            <a:rPr lang="en-US" dirty="0" smtClean="0"/>
            <a:t>Legal Services</a:t>
          </a:r>
          <a:endParaRPr lang="en-US" dirty="0"/>
        </a:p>
      </dgm:t>
    </dgm:pt>
    <dgm:pt modelId="{309588DF-A434-41AC-80DF-4AD8D778BAD4}" type="parTrans" cxnId="{19F3E8A7-D916-454E-ACFC-8E3B5613FEA6}">
      <dgm:prSet/>
      <dgm:spPr/>
      <dgm:t>
        <a:bodyPr/>
        <a:lstStyle/>
        <a:p>
          <a:endParaRPr lang="en-US"/>
        </a:p>
      </dgm:t>
    </dgm:pt>
    <dgm:pt modelId="{44FF619F-40C7-4089-A845-487E0933832D}" type="sibTrans" cxnId="{19F3E8A7-D916-454E-ACFC-8E3B5613FEA6}">
      <dgm:prSet/>
      <dgm:spPr/>
      <dgm:t>
        <a:bodyPr/>
        <a:lstStyle/>
        <a:p>
          <a:endParaRPr lang="en-US"/>
        </a:p>
      </dgm:t>
    </dgm:pt>
    <dgm:pt modelId="{80092750-BF37-40A8-8365-9474735FC78F}">
      <dgm:prSet phldrT="[Text]"/>
      <dgm:spPr/>
      <dgm:t>
        <a:bodyPr/>
        <a:lstStyle/>
        <a:p>
          <a:r>
            <a:rPr lang="en-US" dirty="0" smtClean="0"/>
            <a:t>Legal information &amp; technical assistance to attorneys &amp; advocates</a:t>
          </a:r>
          <a:endParaRPr lang="en-US" dirty="0"/>
        </a:p>
      </dgm:t>
    </dgm:pt>
    <dgm:pt modelId="{21B6C7BA-0586-4FEA-89AA-E1BE466E0295}" type="parTrans" cxnId="{4CFE57EB-BE61-48A9-81C4-2AF9E9ED375D}">
      <dgm:prSet/>
      <dgm:spPr/>
      <dgm:t>
        <a:bodyPr/>
        <a:lstStyle/>
        <a:p>
          <a:endParaRPr lang="en-US"/>
        </a:p>
      </dgm:t>
    </dgm:pt>
    <dgm:pt modelId="{B34EAC34-8A83-4B44-BB7D-7C4B9C24520C}" type="sibTrans" cxnId="{4CFE57EB-BE61-48A9-81C4-2AF9E9ED375D}">
      <dgm:prSet/>
      <dgm:spPr/>
      <dgm:t>
        <a:bodyPr/>
        <a:lstStyle/>
        <a:p>
          <a:endParaRPr lang="en-US"/>
        </a:p>
      </dgm:t>
    </dgm:pt>
    <dgm:pt modelId="{130ABC2B-FA26-45C1-99C4-2D1CB5FCE0BF}">
      <dgm:prSet phldrT="[Text]"/>
      <dgm:spPr/>
      <dgm:t>
        <a:bodyPr/>
        <a:lstStyle/>
        <a:p>
          <a:r>
            <a:rPr lang="en-US" dirty="0" smtClean="0"/>
            <a:t>Network of contract attorneys to represent victims &amp;/or serve as advisors in Title IX proceedings &amp; concurrent legal matters</a:t>
          </a:r>
          <a:endParaRPr lang="en-US" dirty="0"/>
        </a:p>
      </dgm:t>
    </dgm:pt>
    <dgm:pt modelId="{7F13B457-EB52-4258-B8F7-5797734A24CB}" type="parTrans" cxnId="{7B0C6E87-7FD0-4329-98FB-7B447D15D938}">
      <dgm:prSet/>
      <dgm:spPr/>
      <dgm:t>
        <a:bodyPr/>
        <a:lstStyle/>
        <a:p>
          <a:endParaRPr lang="en-US"/>
        </a:p>
      </dgm:t>
    </dgm:pt>
    <dgm:pt modelId="{71B8805D-7D70-4EE9-BFF9-8659CB8C5FD4}" type="sibTrans" cxnId="{7B0C6E87-7FD0-4329-98FB-7B447D15D938}">
      <dgm:prSet/>
      <dgm:spPr/>
      <dgm:t>
        <a:bodyPr/>
        <a:lstStyle/>
        <a:p>
          <a:endParaRPr lang="en-US"/>
        </a:p>
      </dgm:t>
    </dgm:pt>
    <dgm:pt modelId="{E03A85E3-E861-4A72-8F47-65F8156504A1}">
      <dgm:prSet phldrT="[Text]"/>
      <dgm:spPr/>
      <dgm:t>
        <a:bodyPr/>
        <a:lstStyle/>
        <a:p>
          <a:r>
            <a:rPr lang="en-US" dirty="0" smtClean="0"/>
            <a:t>Prevention &amp; Outreach</a:t>
          </a:r>
          <a:endParaRPr lang="en-US" dirty="0"/>
        </a:p>
      </dgm:t>
    </dgm:pt>
    <dgm:pt modelId="{149D3EC5-11EE-4806-813A-F94910674C4D}" type="parTrans" cxnId="{FBB6A69F-99F1-4D24-A67B-45C587358B37}">
      <dgm:prSet/>
      <dgm:spPr/>
      <dgm:t>
        <a:bodyPr/>
        <a:lstStyle/>
        <a:p>
          <a:endParaRPr lang="en-US"/>
        </a:p>
      </dgm:t>
    </dgm:pt>
    <dgm:pt modelId="{A66641ED-17AE-46FA-8F16-921BE8E6B5AE}" type="sibTrans" cxnId="{FBB6A69F-99F1-4D24-A67B-45C587358B37}">
      <dgm:prSet/>
      <dgm:spPr/>
      <dgm:t>
        <a:bodyPr/>
        <a:lstStyle/>
        <a:p>
          <a:endParaRPr lang="en-US"/>
        </a:p>
      </dgm:t>
    </dgm:pt>
    <dgm:pt modelId="{2AD36B59-2137-4B81-B3B1-78D96619ABA2}">
      <dgm:prSet phldrT="[Text]"/>
      <dgm:spPr/>
      <dgm:t>
        <a:bodyPr/>
        <a:lstStyle/>
        <a:p>
          <a:r>
            <a:rPr lang="en-US" dirty="0" smtClean="0"/>
            <a:t>College Consortium</a:t>
          </a:r>
          <a:endParaRPr lang="en-US" dirty="0"/>
        </a:p>
      </dgm:t>
    </dgm:pt>
    <dgm:pt modelId="{70224A55-E577-46D4-8CDE-4F16905AC0D0}" type="parTrans" cxnId="{FB07406C-ACED-4C0E-9BBB-15DF2905839E}">
      <dgm:prSet/>
      <dgm:spPr/>
      <dgm:t>
        <a:bodyPr/>
        <a:lstStyle/>
        <a:p>
          <a:endParaRPr lang="en-US"/>
        </a:p>
      </dgm:t>
    </dgm:pt>
    <dgm:pt modelId="{98427057-7DB0-4A5F-8A02-4ED301BF1216}" type="sibTrans" cxnId="{FB07406C-ACED-4C0E-9BBB-15DF2905839E}">
      <dgm:prSet/>
      <dgm:spPr/>
      <dgm:t>
        <a:bodyPr/>
        <a:lstStyle/>
        <a:p>
          <a:endParaRPr lang="en-US"/>
        </a:p>
      </dgm:t>
    </dgm:pt>
    <dgm:pt modelId="{9A8A4792-A9D5-4FDE-80E9-9C1691E9DBD0}">
      <dgm:prSet phldrT="[Text]"/>
      <dgm:spPr/>
      <dgm:t>
        <a:bodyPr/>
        <a:lstStyle/>
        <a:p>
          <a:r>
            <a:rPr lang="en-US" dirty="0" smtClean="0"/>
            <a:t>Systems Change</a:t>
          </a:r>
          <a:endParaRPr lang="en-US" dirty="0"/>
        </a:p>
      </dgm:t>
    </dgm:pt>
    <dgm:pt modelId="{18030379-D776-4CC0-9FB8-1BFEB477B0B0}" type="parTrans" cxnId="{9A8B210D-C748-4748-B3D1-23D8649A4E67}">
      <dgm:prSet/>
      <dgm:spPr/>
      <dgm:t>
        <a:bodyPr/>
        <a:lstStyle/>
        <a:p>
          <a:endParaRPr lang="en-US"/>
        </a:p>
      </dgm:t>
    </dgm:pt>
    <dgm:pt modelId="{61124EDF-567E-43AA-8633-BEF7B8AD7015}" type="sibTrans" cxnId="{9A8B210D-C748-4748-B3D1-23D8649A4E67}">
      <dgm:prSet/>
      <dgm:spPr/>
      <dgm:t>
        <a:bodyPr/>
        <a:lstStyle/>
        <a:p>
          <a:endParaRPr lang="en-US"/>
        </a:p>
      </dgm:t>
    </dgm:pt>
    <dgm:pt modelId="{FD4B80C6-A4D4-4D63-A3BC-FE07C02157EC}">
      <dgm:prSet phldrT="[Text]"/>
      <dgm:spPr/>
      <dgm:t>
        <a:bodyPr/>
        <a:lstStyle/>
        <a:p>
          <a:r>
            <a:rPr lang="en-US" dirty="0" smtClean="0"/>
            <a:t>Supporting Sexual Assault Response Team (SART) efforts to improve the community response to student victims on &amp; off campus</a:t>
          </a:r>
          <a:endParaRPr lang="en-US" dirty="0"/>
        </a:p>
      </dgm:t>
    </dgm:pt>
    <dgm:pt modelId="{744A8476-8881-435D-A0E9-9D9EC07F5524}" type="parTrans" cxnId="{36A1400F-6DBE-4580-B482-62AC166E7D34}">
      <dgm:prSet/>
      <dgm:spPr/>
      <dgm:t>
        <a:bodyPr/>
        <a:lstStyle/>
        <a:p>
          <a:endParaRPr lang="en-US"/>
        </a:p>
      </dgm:t>
    </dgm:pt>
    <dgm:pt modelId="{58247BF8-6E02-47EC-8C54-06C398E139EB}" type="sibTrans" cxnId="{36A1400F-6DBE-4580-B482-62AC166E7D34}">
      <dgm:prSet/>
      <dgm:spPr/>
      <dgm:t>
        <a:bodyPr/>
        <a:lstStyle/>
        <a:p>
          <a:endParaRPr lang="en-US"/>
        </a:p>
      </dgm:t>
    </dgm:pt>
    <dgm:pt modelId="{C901C1BB-1C66-464B-AB49-C8039EEA9F9D}">
      <dgm:prSet phldrT="[Text]"/>
      <dgm:spPr/>
      <dgm:t>
        <a:bodyPr/>
        <a:lstStyle/>
        <a:p>
          <a:r>
            <a:rPr lang="en-US" dirty="0" smtClean="0"/>
            <a:t>Community Educators Roundtable</a:t>
          </a:r>
          <a:endParaRPr lang="en-US" dirty="0"/>
        </a:p>
      </dgm:t>
    </dgm:pt>
    <dgm:pt modelId="{9D1EAEC0-4278-43E8-ABF6-38904F852265}" type="parTrans" cxnId="{728C1C38-C722-4A51-985C-2DB391700FB4}">
      <dgm:prSet/>
      <dgm:spPr/>
    </dgm:pt>
    <dgm:pt modelId="{D7E9C59B-ABB4-40DF-AA0F-78D24A518913}" type="sibTrans" cxnId="{728C1C38-C722-4A51-985C-2DB391700FB4}">
      <dgm:prSet/>
      <dgm:spPr/>
    </dgm:pt>
    <dgm:pt modelId="{4331628C-A7FA-4A08-AE8A-62ECC946E1B3}">
      <dgm:prSet phldrT="[Text]"/>
      <dgm:spPr/>
      <dgm:t>
        <a:bodyPr/>
        <a:lstStyle/>
        <a:p>
          <a:r>
            <a:rPr lang="en-US" dirty="0" smtClean="0"/>
            <a:t>Training</a:t>
          </a:r>
          <a:endParaRPr lang="en-US" dirty="0"/>
        </a:p>
      </dgm:t>
    </dgm:pt>
    <dgm:pt modelId="{60510E58-F75F-4B9A-936C-DED1C834DCAF}" type="parTrans" cxnId="{94321920-B44E-477F-B253-E231736C4AE8}">
      <dgm:prSet/>
      <dgm:spPr/>
    </dgm:pt>
    <dgm:pt modelId="{5713CA25-F681-4407-ABFD-A0E72BEFF9FD}" type="sibTrans" cxnId="{94321920-B44E-477F-B253-E231736C4AE8}">
      <dgm:prSet/>
      <dgm:spPr/>
    </dgm:pt>
    <dgm:pt modelId="{1D078156-0FC3-4D77-A7DE-047AE1917855}">
      <dgm:prSet phldrT="[Text]"/>
      <dgm:spPr/>
      <dgm:t>
        <a:bodyPr/>
        <a:lstStyle/>
        <a:p>
          <a:r>
            <a:rPr lang="en-US" dirty="0" smtClean="0"/>
            <a:t>Technical assistance to Member Organizations &amp; partners seeking to improve policies and direct services</a:t>
          </a:r>
          <a:endParaRPr lang="en-US" dirty="0"/>
        </a:p>
      </dgm:t>
    </dgm:pt>
    <dgm:pt modelId="{6AAF7BD5-52D6-4CF5-AB5B-ECED728A68B0}" type="parTrans" cxnId="{FBCCD41A-7827-4750-9811-FD5C326DB948}">
      <dgm:prSet/>
      <dgm:spPr/>
    </dgm:pt>
    <dgm:pt modelId="{D10C60B4-F16A-431A-8338-826D1BE2A5D0}" type="sibTrans" cxnId="{FBCCD41A-7827-4750-9811-FD5C326DB948}">
      <dgm:prSet/>
      <dgm:spPr/>
    </dgm:pt>
    <dgm:pt modelId="{5377A458-F57F-4890-BF87-C543D7B5E963}" type="pres">
      <dgm:prSet presAssocID="{9FF5F28B-8A20-451D-AE1B-4189702CCA52}" presName="Name0" presStyleCnt="0">
        <dgm:presLayoutVars>
          <dgm:dir/>
          <dgm:animLvl val="lvl"/>
          <dgm:resizeHandles val="exact"/>
        </dgm:presLayoutVars>
      </dgm:prSet>
      <dgm:spPr/>
      <dgm:t>
        <a:bodyPr/>
        <a:lstStyle/>
        <a:p>
          <a:endParaRPr lang="en-US"/>
        </a:p>
      </dgm:t>
    </dgm:pt>
    <dgm:pt modelId="{B6B6D388-4038-4A04-8ACB-DF0DE3A98D80}" type="pres">
      <dgm:prSet presAssocID="{E4B3D457-13C0-4863-A3C6-80089F4E0C57}" presName="linNode" presStyleCnt="0"/>
      <dgm:spPr/>
    </dgm:pt>
    <dgm:pt modelId="{338C0053-308B-4DA4-9B92-F348D7A147B0}" type="pres">
      <dgm:prSet presAssocID="{E4B3D457-13C0-4863-A3C6-80089F4E0C57}" presName="parentText" presStyleLbl="node1" presStyleIdx="0" presStyleCnt="3">
        <dgm:presLayoutVars>
          <dgm:chMax val="1"/>
          <dgm:bulletEnabled val="1"/>
        </dgm:presLayoutVars>
      </dgm:prSet>
      <dgm:spPr/>
      <dgm:t>
        <a:bodyPr/>
        <a:lstStyle/>
        <a:p>
          <a:endParaRPr lang="en-US"/>
        </a:p>
      </dgm:t>
    </dgm:pt>
    <dgm:pt modelId="{36D84104-71C7-4D99-A04B-5940C5989A40}" type="pres">
      <dgm:prSet presAssocID="{E4B3D457-13C0-4863-A3C6-80089F4E0C57}" presName="descendantText" presStyleLbl="alignAccFollowNode1" presStyleIdx="0" presStyleCnt="3">
        <dgm:presLayoutVars>
          <dgm:bulletEnabled val="1"/>
        </dgm:presLayoutVars>
      </dgm:prSet>
      <dgm:spPr/>
      <dgm:t>
        <a:bodyPr/>
        <a:lstStyle/>
        <a:p>
          <a:endParaRPr lang="en-US"/>
        </a:p>
      </dgm:t>
    </dgm:pt>
    <dgm:pt modelId="{CD9FEDC7-ABD0-4419-A8EC-45457034D225}" type="pres">
      <dgm:prSet presAssocID="{44FF619F-40C7-4089-A845-487E0933832D}" presName="sp" presStyleCnt="0"/>
      <dgm:spPr/>
    </dgm:pt>
    <dgm:pt modelId="{56017F8C-C4CD-47F0-BAE2-2B11F6EEF444}" type="pres">
      <dgm:prSet presAssocID="{E03A85E3-E861-4A72-8F47-65F8156504A1}" presName="linNode" presStyleCnt="0"/>
      <dgm:spPr/>
    </dgm:pt>
    <dgm:pt modelId="{A4FCBB1B-A014-4012-9FC4-D0C90225516F}" type="pres">
      <dgm:prSet presAssocID="{E03A85E3-E861-4A72-8F47-65F8156504A1}" presName="parentText" presStyleLbl="node1" presStyleIdx="1" presStyleCnt="3">
        <dgm:presLayoutVars>
          <dgm:chMax val="1"/>
          <dgm:bulletEnabled val="1"/>
        </dgm:presLayoutVars>
      </dgm:prSet>
      <dgm:spPr/>
      <dgm:t>
        <a:bodyPr/>
        <a:lstStyle/>
        <a:p>
          <a:endParaRPr lang="en-US"/>
        </a:p>
      </dgm:t>
    </dgm:pt>
    <dgm:pt modelId="{70B958E6-665B-449E-A4BF-860BE735606B}" type="pres">
      <dgm:prSet presAssocID="{E03A85E3-E861-4A72-8F47-65F8156504A1}" presName="descendantText" presStyleLbl="alignAccFollowNode1" presStyleIdx="1" presStyleCnt="3">
        <dgm:presLayoutVars>
          <dgm:bulletEnabled val="1"/>
        </dgm:presLayoutVars>
      </dgm:prSet>
      <dgm:spPr/>
      <dgm:t>
        <a:bodyPr/>
        <a:lstStyle/>
        <a:p>
          <a:endParaRPr lang="en-US"/>
        </a:p>
      </dgm:t>
    </dgm:pt>
    <dgm:pt modelId="{8B393FB8-4940-492D-88C2-2854E5365AA4}" type="pres">
      <dgm:prSet presAssocID="{A66641ED-17AE-46FA-8F16-921BE8E6B5AE}" presName="sp" presStyleCnt="0"/>
      <dgm:spPr/>
    </dgm:pt>
    <dgm:pt modelId="{0ED56A73-8AEA-497E-B8A8-F5BE96569988}" type="pres">
      <dgm:prSet presAssocID="{9A8A4792-A9D5-4FDE-80E9-9C1691E9DBD0}" presName="linNode" presStyleCnt="0"/>
      <dgm:spPr/>
    </dgm:pt>
    <dgm:pt modelId="{42323C53-7774-4191-9B17-DC3453C38C5E}" type="pres">
      <dgm:prSet presAssocID="{9A8A4792-A9D5-4FDE-80E9-9C1691E9DBD0}" presName="parentText" presStyleLbl="node1" presStyleIdx="2" presStyleCnt="3">
        <dgm:presLayoutVars>
          <dgm:chMax val="1"/>
          <dgm:bulletEnabled val="1"/>
        </dgm:presLayoutVars>
      </dgm:prSet>
      <dgm:spPr/>
      <dgm:t>
        <a:bodyPr/>
        <a:lstStyle/>
        <a:p>
          <a:endParaRPr lang="en-US"/>
        </a:p>
      </dgm:t>
    </dgm:pt>
    <dgm:pt modelId="{08BCCBA4-62AB-4C98-9F8F-9779C5EFF3B2}" type="pres">
      <dgm:prSet presAssocID="{9A8A4792-A9D5-4FDE-80E9-9C1691E9DBD0}" presName="descendantText" presStyleLbl="alignAccFollowNode1" presStyleIdx="2" presStyleCnt="3">
        <dgm:presLayoutVars>
          <dgm:bulletEnabled val="1"/>
        </dgm:presLayoutVars>
      </dgm:prSet>
      <dgm:spPr/>
      <dgm:t>
        <a:bodyPr/>
        <a:lstStyle/>
        <a:p>
          <a:endParaRPr lang="en-US"/>
        </a:p>
      </dgm:t>
    </dgm:pt>
  </dgm:ptLst>
  <dgm:cxnLst>
    <dgm:cxn modelId="{8650A12B-DC2D-48A4-817B-44A8DE8419ED}" type="presOf" srcId="{9FF5F28B-8A20-451D-AE1B-4189702CCA52}" destId="{5377A458-F57F-4890-BF87-C543D7B5E963}" srcOrd="0" destOrd="0" presId="urn:microsoft.com/office/officeart/2005/8/layout/vList5"/>
    <dgm:cxn modelId="{FBCCD41A-7827-4750-9811-FD5C326DB948}" srcId="{9A8A4792-A9D5-4FDE-80E9-9C1691E9DBD0}" destId="{1D078156-0FC3-4D77-A7DE-047AE1917855}" srcOrd="0" destOrd="0" parTransId="{6AAF7BD5-52D6-4CF5-AB5B-ECED728A68B0}" sibTransId="{D10C60B4-F16A-431A-8338-826D1BE2A5D0}"/>
    <dgm:cxn modelId="{17007FE0-3FA5-47A4-A115-FE9A565E8A42}" type="presOf" srcId="{E4B3D457-13C0-4863-A3C6-80089F4E0C57}" destId="{338C0053-308B-4DA4-9B92-F348D7A147B0}" srcOrd="0" destOrd="0" presId="urn:microsoft.com/office/officeart/2005/8/layout/vList5"/>
    <dgm:cxn modelId="{19F3E8A7-D916-454E-ACFC-8E3B5613FEA6}" srcId="{9FF5F28B-8A20-451D-AE1B-4189702CCA52}" destId="{E4B3D457-13C0-4863-A3C6-80089F4E0C57}" srcOrd="0" destOrd="0" parTransId="{309588DF-A434-41AC-80DF-4AD8D778BAD4}" sibTransId="{44FF619F-40C7-4089-A845-487E0933832D}"/>
    <dgm:cxn modelId="{9A8B210D-C748-4748-B3D1-23D8649A4E67}" srcId="{9FF5F28B-8A20-451D-AE1B-4189702CCA52}" destId="{9A8A4792-A9D5-4FDE-80E9-9C1691E9DBD0}" srcOrd="2" destOrd="0" parTransId="{18030379-D776-4CC0-9FB8-1BFEB477B0B0}" sibTransId="{61124EDF-567E-43AA-8633-BEF7B8AD7015}"/>
    <dgm:cxn modelId="{BE9F93C2-4E9F-4745-93C8-265B2786FB59}" type="presOf" srcId="{1D078156-0FC3-4D77-A7DE-047AE1917855}" destId="{08BCCBA4-62AB-4C98-9F8F-9779C5EFF3B2}" srcOrd="0" destOrd="0" presId="urn:microsoft.com/office/officeart/2005/8/layout/vList5"/>
    <dgm:cxn modelId="{D6774F9A-6804-4AC5-8054-B042E702E0DD}" type="presOf" srcId="{9A8A4792-A9D5-4FDE-80E9-9C1691E9DBD0}" destId="{42323C53-7774-4191-9B17-DC3453C38C5E}" srcOrd="0" destOrd="0" presId="urn:microsoft.com/office/officeart/2005/8/layout/vList5"/>
    <dgm:cxn modelId="{E4BB88C4-7BE2-42ED-90A7-6B51F68ECAFF}" type="presOf" srcId="{2AD36B59-2137-4B81-B3B1-78D96619ABA2}" destId="{70B958E6-665B-449E-A4BF-860BE735606B}" srcOrd="0" destOrd="0" presId="urn:microsoft.com/office/officeart/2005/8/layout/vList5"/>
    <dgm:cxn modelId="{FBB6A69F-99F1-4D24-A67B-45C587358B37}" srcId="{9FF5F28B-8A20-451D-AE1B-4189702CCA52}" destId="{E03A85E3-E861-4A72-8F47-65F8156504A1}" srcOrd="1" destOrd="0" parTransId="{149D3EC5-11EE-4806-813A-F94910674C4D}" sibTransId="{A66641ED-17AE-46FA-8F16-921BE8E6B5AE}"/>
    <dgm:cxn modelId="{7B0C6E87-7FD0-4329-98FB-7B447D15D938}" srcId="{E4B3D457-13C0-4863-A3C6-80089F4E0C57}" destId="{130ABC2B-FA26-45C1-99C4-2D1CB5FCE0BF}" srcOrd="1" destOrd="0" parTransId="{7F13B457-EB52-4258-B8F7-5797734A24CB}" sibTransId="{71B8805D-7D70-4EE9-BFF9-8659CB8C5FD4}"/>
    <dgm:cxn modelId="{A90C1D29-289B-43E4-9731-6F58CE7736F4}" type="presOf" srcId="{4331628C-A7FA-4A08-AE8A-62ECC946E1B3}" destId="{70B958E6-665B-449E-A4BF-860BE735606B}" srcOrd="0" destOrd="2" presId="urn:microsoft.com/office/officeart/2005/8/layout/vList5"/>
    <dgm:cxn modelId="{36A1400F-6DBE-4580-B482-62AC166E7D34}" srcId="{9A8A4792-A9D5-4FDE-80E9-9C1691E9DBD0}" destId="{FD4B80C6-A4D4-4D63-A3BC-FE07C02157EC}" srcOrd="1" destOrd="0" parTransId="{744A8476-8881-435D-A0E9-9D9EC07F5524}" sibTransId="{58247BF8-6E02-47EC-8C54-06C398E139EB}"/>
    <dgm:cxn modelId="{22AEE45E-F5EC-45F7-A539-BF51C215A10A}" type="presOf" srcId="{FD4B80C6-A4D4-4D63-A3BC-FE07C02157EC}" destId="{08BCCBA4-62AB-4C98-9F8F-9779C5EFF3B2}" srcOrd="0" destOrd="1" presId="urn:microsoft.com/office/officeart/2005/8/layout/vList5"/>
    <dgm:cxn modelId="{FB07406C-ACED-4C0E-9BBB-15DF2905839E}" srcId="{E03A85E3-E861-4A72-8F47-65F8156504A1}" destId="{2AD36B59-2137-4B81-B3B1-78D96619ABA2}" srcOrd="0" destOrd="0" parTransId="{70224A55-E577-46D4-8CDE-4F16905AC0D0}" sibTransId="{98427057-7DB0-4A5F-8A02-4ED301BF1216}"/>
    <dgm:cxn modelId="{8DC39E31-8D96-44A9-994F-5AA704D4C45C}" type="presOf" srcId="{C901C1BB-1C66-464B-AB49-C8039EEA9F9D}" destId="{70B958E6-665B-449E-A4BF-860BE735606B}" srcOrd="0" destOrd="1" presId="urn:microsoft.com/office/officeart/2005/8/layout/vList5"/>
    <dgm:cxn modelId="{94321920-B44E-477F-B253-E231736C4AE8}" srcId="{E03A85E3-E861-4A72-8F47-65F8156504A1}" destId="{4331628C-A7FA-4A08-AE8A-62ECC946E1B3}" srcOrd="2" destOrd="0" parTransId="{60510E58-F75F-4B9A-936C-DED1C834DCAF}" sibTransId="{5713CA25-F681-4407-ABFD-A0E72BEFF9FD}"/>
    <dgm:cxn modelId="{728C1C38-C722-4A51-985C-2DB391700FB4}" srcId="{E03A85E3-E861-4A72-8F47-65F8156504A1}" destId="{C901C1BB-1C66-464B-AB49-C8039EEA9F9D}" srcOrd="1" destOrd="0" parTransId="{9D1EAEC0-4278-43E8-ABF6-38904F852265}" sibTransId="{D7E9C59B-ABB4-40DF-AA0F-78D24A518913}"/>
    <dgm:cxn modelId="{1565E933-E797-48FA-A48F-4785635515AD}" type="presOf" srcId="{130ABC2B-FA26-45C1-99C4-2D1CB5FCE0BF}" destId="{36D84104-71C7-4D99-A04B-5940C5989A40}" srcOrd="0" destOrd="1" presId="urn:microsoft.com/office/officeart/2005/8/layout/vList5"/>
    <dgm:cxn modelId="{5DF05E34-242E-402E-9D0B-55B4894CD3AA}" type="presOf" srcId="{E03A85E3-E861-4A72-8F47-65F8156504A1}" destId="{A4FCBB1B-A014-4012-9FC4-D0C90225516F}" srcOrd="0" destOrd="0" presId="urn:microsoft.com/office/officeart/2005/8/layout/vList5"/>
    <dgm:cxn modelId="{941CF967-07F9-45E1-8CFE-8DE57623E9A0}" type="presOf" srcId="{80092750-BF37-40A8-8365-9474735FC78F}" destId="{36D84104-71C7-4D99-A04B-5940C5989A40}" srcOrd="0" destOrd="0" presId="urn:microsoft.com/office/officeart/2005/8/layout/vList5"/>
    <dgm:cxn modelId="{4CFE57EB-BE61-48A9-81C4-2AF9E9ED375D}" srcId="{E4B3D457-13C0-4863-A3C6-80089F4E0C57}" destId="{80092750-BF37-40A8-8365-9474735FC78F}" srcOrd="0" destOrd="0" parTransId="{21B6C7BA-0586-4FEA-89AA-E1BE466E0295}" sibTransId="{B34EAC34-8A83-4B44-BB7D-7C4B9C24520C}"/>
    <dgm:cxn modelId="{6F9EC71D-5AF0-49EC-A3DC-971B6B21C8B4}" type="presParOf" srcId="{5377A458-F57F-4890-BF87-C543D7B5E963}" destId="{B6B6D388-4038-4A04-8ACB-DF0DE3A98D80}" srcOrd="0" destOrd="0" presId="urn:microsoft.com/office/officeart/2005/8/layout/vList5"/>
    <dgm:cxn modelId="{B5A1A7D8-2BCA-4384-A866-636F09EDFE94}" type="presParOf" srcId="{B6B6D388-4038-4A04-8ACB-DF0DE3A98D80}" destId="{338C0053-308B-4DA4-9B92-F348D7A147B0}" srcOrd="0" destOrd="0" presId="urn:microsoft.com/office/officeart/2005/8/layout/vList5"/>
    <dgm:cxn modelId="{EA71D1F1-4C0A-4CB3-B9C6-99DF65D0EC3B}" type="presParOf" srcId="{B6B6D388-4038-4A04-8ACB-DF0DE3A98D80}" destId="{36D84104-71C7-4D99-A04B-5940C5989A40}" srcOrd="1" destOrd="0" presId="urn:microsoft.com/office/officeart/2005/8/layout/vList5"/>
    <dgm:cxn modelId="{3F8A9E64-97C0-4C7B-BE40-77033802823D}" type="presParOf" srcId="{5377A458-F57F-4890-BF87-C543D7B5E963}" destId="{CD9FEDC7-ABD0-4419-A8EC-45457034D225}" srcOrd="1" destOrd="0" presId="urn:microsoft.com/office/officeart/2005/8/layout/vList5"/>
    <dgm:cxn modelId="{A092308F-8E15-49E4-9DCD-1D28C724F6AB}" type="presParOf" srcId="{5377A458-F57F-4890-BF87-C543D7B5E963}" destId="{56017F8C-C4CD-47F0-BAE2-2B11F6EEF444}" srcOrd="2" destOrd="0" presId="urn:microsoft.com/office/officeart/2005/8/layout/vList5"/>
    <dgm:cxn modelId="{3465FA53-6AC1-43F9-AAC1-FF10181ABF0E}" type="presParOf" srcId="{56017F8C-C4CD-47F0-BAE2-2B11F6EEF444}" destId="{A4FCBB1B-A014-4012-9FC4-D0C90225516F}" srcOrd="0" destOrd="0" presId="urn:microsoft.com/office/officeart/2005/8/layout/vList5"/>
    <dgm:cxn modelId="{F1D9FCEB-4EA8-4287-BE24-FF7FB9BB2B79}" type="presParOf" srcId="{56017F8C-C4CD-47F0-BAE2-2B11F6EEF444}" destId="{70B958E6-665B-449E-A4BF-860BE735606B}" srcOrd="1" destOrd="0" presId="urn:microsoft.com/office/officeart/2005/8/layout/vList5"/>
    <dgm:cxn modelId="{0DDBBDD4-A41D-411E-A23E-B79D086805B4}" type="presParOf" srcId="{5377A458-F57F-4890-BF87-C543D7B5E963}" destId="{8B393FB8-4940-492D-88C2-2854E5365AA4}" srcOrd="3" destOrd="0" presId="urn:microsoft.com/office/officeart/2005/8/layout/vList5"/>
    <dgm:cxn modelId="{044814C6-0C66-4F51-A797-C7F7A786D3DF}" type="presParOf" srcId="{5377A458-F57F-4890-BF87-C543D7B5E963}" destId="{0ED56A73-8AEA-497E-B8A8-F5BE96569988}" srcOrd="4" destOrd="0" presId="urn:microsoft.com/office/officeart/2005/8/layout/vList5"/>
    <dgm:cxn modelId="{ECD8792C-B378-426E-B651-521677B4E62A}" type="presParOf" srcId="{0ED56A73-8AEA-497E-B8A8-F5BE96569988}" destId="{42323C53-7774-4191-9B17-DC3453C38C5E}" srcOrd="0" destOrd="0" presId="urn:microsoft.com/office/officeart/2005/8/layout/vList5"/>
    <dgm:cxn modelId="{7178B46A-7023-45E0-93D7-B156811F3AD2}" type="presParOf" srcId="{0ED56A73-8AEA-497E-B8A8-F5BE96569988}" destId="{08BCCBA4-62AB-4C98-9F8F-9779C5EFF3B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402607-BFA5-4E10-B4AC-0D9CB1441E4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BDBB59E8-CE55-4F5E-A2F6-37EBE214F218}">
      <dgm:prSet custT="1"/>
      <dgm:spPr/>
      <dgm:t>
        <a:bodyPr/>
        <a:lstStyle/>
        <a:p>
          <a:pPr rtl="0"/>
          <a:r>
            <a:rPr lang="en-US" sz="1400" dirty="0" smtClean="0"/>
            <a:t>sexual harassment</a:t>
          </a:r>
          <a:endParaRPr lang="en-US" sz="1400" dirty="0"/>
        </a:p>
      </dgm:t>
    </dgm:pt>
    <dgm:pt modelId="{86593895-F561-48EB-A760-2102B214AC82}" type="parTrans" cxnId="{849364A1-1DED-4714-8126-41450BC61733}">
      <dgm:prSet/>
      <dgm:spPr/>
      <dgm:t>
        <a:bodyPr/>
        <a:lstStyle/>
        <a:p>
          <a:endParaRPr lang="en-US"/>
        </a:p>
      </dgm:t>
    </dgm:pt>
    <dgm:pt modelId="{26CC1CEE-06DB-4787-BBCA-21FE0FF65B37}" type="sibTrans" cxnId="{849364A1-1DED-4714-8126-41450BC61733}">
      <dgm:prSet/>
      <dgm:spPr/>
      <dgm:t>
        <a:bodyPr/>
        <a:lstStyle/>
        <a:p>
          <a:endParaRPr lang="en-US"/>
        </a:p>
      </dgm:t>
    </dgm:pt>
    <dgm:pt modelId="{D025F8CE-AA8C-462F-BCD7-5386B31A6BA6}">
      <dgm:prSet custT="1"/>
      <dgm:spPr/>
      <dgm:t>
        <a:bodyPr/>
        <a:lstStyle/>
        <a:p>
          <a:pPr rtl="0"/>
          <a:r>
            <a:rPr lang="en-US" sz="1400" dirty="0" smtClean="0"/>
            <a:t>Lack of equal opportunity in athletics</a:t>
          </a:r>
          <a:endParaRPr lang="en-US" sz="1400" dirty="0"/>
        </a:p>
      </dgm:t>
    </dgm:pt>
    <dgm:pt modelId="{4F752AE8-172F-4C9C-A289-D2505086B06D}" type="parTrans" cxnId="{E6842E69-FD9D-4089-A1C0-CCBF12850BF2}">
      <dgm:prSet/>
      <dgm:spPr/>
      <dgm:t>
        <a:bodyPr/>
        <a:lstStyle/>
        <a:p>
          <a:endParaRPr lang="en-US"/>
        </a:p>
      </dgm:t>
    </dgm:pt>
    <dgm:pt modelId="{30DB1B8C-8EAD-4563-8454-C6047A6191DF}" type="sibTrans" cxnId="{E6842E69-FD9D-4089-A1C0-CCBF12850BF2}">
      <dgm:prSet/>
      <dgm:spPr/>
      <dgm:t>
        <a:bodyPr/>
        <a:lstStyle/>
        <a:p>
          <a:endParaRPr lang="en-US"/>
        </a:p>
      </dgm:t>
    </dgm:pt>
    <dgm:pt modelId="{EC1F0D70-1758-46E9-94EF-5EE50C951D8B}">
      <dgm:prSet custT="1"/>
      <dgm:spPr/>
      <dgm:t>
        <a:bodyPr/>
        <a:lstStyle/>
        <a:p>
          <a:pPr rtl="0"/>
          <a:r>
            <a:rPr lang="en-US" sz="1400" dirty="0" smtClean="0"/>
            <a:t>discrimination in STEM courses &amp; programs</a:t>
          </a:r>
          <a:endParaRPr lang="en-US" sz="1400" dirty="0"/>
        </a:p>
      </dgm:t>
    </dgm:pt>
    <dgm:pt modelId="{0B6DED94-D123-4D49-92C7-730AE15BF58C}" type="parTrans" cxnId="{C77E83BD-4C0D-4542-9F18-56E83EFD625E}">
      <dgm:prSet/>
      <dgm:spPr/>
      <dgm:t>
        <a:bodyPr/>
        <a:lstStyle/>
        <a:p>
          <a:endParaRPr lang="en-US"/>
        </a:p>
      </dgm:t>
    </dgm:pt>
    <dgm:pt modelId="{908BF421-D9F3-454C-BC2A-F7A0EDFA77DD}" type="sibTrans" cxnId="{C77E83BD-4C0D-4542-9F18-56E83EFD625E}">
      <dgm:prSet/>
      <dgm:spPr/>
      <dgm:t>
        <a:bodyPr/>
        <a:lstStyle/>
        <a:p>
          <a:endParaRPr lang="en-US"/>
        </a:p>
      </dgm:t>
    </dgm:pt>
    <dgm:pt modelId="{7D0CCA51-4B8D-4806-B075-B12E6FE79161}">
      <dgm:prSet custT="1"/>
      <dgm:spPr/>
      <dgm:t>
        <a:bodyPr/>
        <a:lstStyle/>
        <a:p>
          <a:pPr rtl="0"/>
          <a:r>
            <a:rPr lang="en-US" sz="1400" dirty="0" smtClean="0"/>
            <a:t>discrimination based on pregnancy</a:t>
          </a:r>
          <a:endParaRPr lang="en-US" sz="1400" dirty="0"/>
        </a:p>
      </dgm:t>
    </dgm:pt>
    <dgm:pt modelId="{EB08B6CB-FFDE-43B1-85A1-58519F5BD825}" type="parTrans" cxnId="{1BB81B2F-093B-449E-9816-EA0EB10D4E66}">
      <dgm:prSet/>
      <dgm:spPr/>
      <dgm:t>
        <a:bodyPr/>
        <a:lstStyle/>
        <a:p>
          <a:endParaRPr lang="en-US"/>
        </a:p>
      </dgm:t>
    </dgm:pt>
    <dgm:pt modelId="{B46A14FA-473B-4FA8-9E27-AF05517C6BCB}" type="sibTrans" cxnId="{1BB81B2F-093B-449E-9816-EA0EB10D4E66}">
      <dgm:prSet/>
      <dgm:spPr/>
      <dgm:t>
        <a:bodyPr/>
        <a:lstStyle/>
        <a:p>
          <a:endParaRPr lang="en-US"/>
        </a:p>
      </dgm:t>
    </dgm:pt>
    <dgm:pt modelId="{1390C8FB-3659-4F52-B509-4F55B55BD39E}">
      <dgm:prSet custT="1"/>
      <dgm:spPr/>
      <dgm:t>
        <a:bodyPr/>
        <a:lstStyle/>
        <a:p>
          <a:pPr rtl="0"/>
          <a:r>
            <a:rPr lang="en-US" sz="1400" dirty="0" smtClean="0"/>
            <a:t>discrimination in employment</a:t>
          </a:r>
          <a:endParaRPr lang="en-US" sz="1400" dirty="0"/>
        </a:p>
      </dgm:t>
    </dgm:pt>
    <dgm:pt modelId="{367898E3-33F3-48DF-8914-E8959B019BBB}" type="parTrans" cxnId="{8F5A169A-C9DF-4E1E-B253-AA9DE9026B02}">
      <dgm:prSet/>
      <dgm:spPr/>
      <dgm:t>
        <a:bodyPr/>
        <a:lstStyle/>
        <a:p>
          <a:endParaRPr lang="en-US"/>
        </a:p>
      </dgm:t>
    </dgm:pt>
    <dgm:pt modelId="{DCBD3834-86E1-45CC-A4A3-1B72A73F3B58}" type="sibTrans" cxnId="{8F5A169A-C9DF-4E1E-B253-AA9DE9026B02}">
      <dgm:prSet/>
      <dgm:spPr/>
      <dgm:t>
        <a:bodyPr/>
        <a:lstStyle/>
        <a:p>
          <a:endParaRPr lang="en-US"/>
        </a:p>
      </dgm:t>
    </dgm:pt>
    <dgm:pt modelId="{95A5C204-8DA6-4277-B3D7-F70C0F738EAD}" type="pres">
      <dgm:prSet presAssocID="{15402607-BFA5-4E10-B4AC-0D9CB1441E43}" presName="cycle" presStyleCnt="0">
        <dgm:presLayoutVars>
          <dgm:dir/>
          <dgm:resizeHandles val="exact"/>
        </dgm:presLayoutVars>
      </dgm:prSet>
      <dgm:spPr/>
      <dgm:t>
        <a:bodyPr/>
        <a:lstStyle/>
        <a:p>
          <a:endParaRPr lang="en-US"/>
        </a:p>
      </dgm:t>
    </dgm:pt>
    <dgm:pt modelId="{D4917A15-5BF3-4714-8B4F-B9B462F1698B}" type="pres">
      <dgm:prSet presAssocID="{BDBB59E8-CE55-4F5E-A2F6-37EBE214F218}" presName="node" presStyleLbl="node1" presStyleIdx="0" presStyleCnt="5">
        <dgm:presLayoutVars>
          <dgm:bulletEnabled val="1"/>
        </dgm:presLayoutVars>
      </dgm:prSet>
      <dgm:spPr/>
      <dgm:t>
        <a:bodyPr/>
        <a:lstStyle/>
        <a:p>
          <a:endParaRPr lang="en-US"/>
        </a:p>
      </dgm:t>
    </dgm:pt>
    <dgm:pt modelId="{D4A0C5C5-7920-4FAD-A23B-B4A468E4AA32}" type="pres">
      <dgm:prSet presAssocID="{BDBB59E8-CE55-4F5E-A2F6-37EBE214F218}" presName="spNode" presStyleCnt="0"/>
      <dgm:spPr/>
    </dgm:pt>
    <dgm:pt modelId="{8C00A011-5665-4E01-9071-2827DC2FDBB8}" type="pres">
      <dgm:prSet presAssocID="{26CC1CEE-06DB-4787-BBCA-21FE0FF65B37}" presName="sibTrans" presStyleLbl="sibTrans1D1" presStyleIdx="0" presStyleCnt="5"/>
      <dgm:spPr/>
      <dgm:t>
        <a:bodyPr/>
        <a:lstStyle/>
        <a:p>
          <a:endParaRPr lang="en-US"/>
        </a:p>
      </dgm:t>
    </dgm:pt>
    <dgm:pt modelId="{05E1E9AA-5906-4FB0-ADAE-3F34C53DB696}" type="pres">
      <dgm:prSet presAssocID="{D025F8CE-AA8C-462F-BCD7-5386B31A6BA6}" presName="node" presStyleLbl="node1" presStyleIdx="1" presStyleCnt="5">
        <dgm:presLayoutVars>
          <dgm:bulletEnabled val="1"/>
        </dgm:presLayoutVars>
      </dgm:prSet>
      <dgm:spPr/>
      <dgm:t>
        <a:bodyPr/>
        <a:lstStyle/>
        <a:p>
          <a:endParaRPr lang="en-US"/>
        </a:p>
      </dgm:t>
    </dgm:pt>
    <dgm:pt modelId="{BA093F66-2F9B-4922-A91B-ADBAA9AB296C}" type="pres">
      <dgm:prSet presAssocID="{D025F8CE-AA8C-462F-BCD7-5386B31A6BA6}" presName="spNode" presStyleCnt="0"/>
      <dgm:spPr/>
    </dgm:pt>
    <dgm:pt modelId="{5E8D48D4-FBC1-462E-836E-4D6F34CB8C41}" type="pres">
      <dgm:prSet presAssocID="{30DB1B8C-8EAD-4563-8454-C6047A6191DF}" presName="sibTrans" presStyleLbl="sibTrans1D1" presStyleIdx="1" presStyleCnt="5"/>
      <dgm:spPr/>
      <dgm:t>
        <a:bodyPr/>
        <a:lstStyle/>
        <a:p>
          <a:endParaRPr lang="en-US"/>
        </a:p>
      </dgm:t>
    </dgm:pt>
    <dgm:pt modelId="{21D7127A-2C1D-4491-A55B-6A09AD65F2D2}" type="pres">
      <dgm:prSet presAssocID="{EC1F0D70-1758-46E9-94EF-5EE50C951D8B}" presName="node" presStyleLbl="node1" presStyleIdx="2" presStyleCnt="5">
        <dgm:presLayoutVars>
          <dgm:bulletEnabled val="1"/>
        </dgm:presLayoutVars>
      </dgm:prSet>
      <dgm:spPr/>
      <dgm:t>
        <a:bodyPr/>
        <a:lstStyle/>
        <a:p>
          <a:endParaRPr lang="en-US"/>
        </a:p>
      </dgm:t>
    </dgm:pt>
    <dgm:pt modelId="{77212C3D-9C10-4A81-97CD-D5B4E067BB13}" type="pres">
      <dgm:prSet presAssocID="{EC1F0D70-1758-46E9-94EF-5EE50C951D8B}" presName="spNode" presStyleCnt="0"/>
      <dgm:spPr/>
    </dgm:pt>
    <dgm:pt modelId="{DEA036A5-E6EB-403C-9389-E9DCC03734B7}" type="pres">
      <dgm:prSet presAssocID="{908BF421-D9F3-454C-BC2A-F7A0EDFA77DD}" presName="sibTrans" presStyleLbl="sibTrans1D1" presStyleIdx="2" presStyleCnt="5"/>
      <dgm:spPr/>
      <dgm:t>
        <a:bodyPr/>
        <a:lstStyle/>
        <a:p>
          <a:endParaRPr lang="en-US"/>
        </a:p>
      </dgm:t>
    </dgm:pt>
    <dgm:pt modelId="{99835BD3-66FE-4041-9DDB-A6F4698B56CB}" type="pres">
      <dgm:prSet presAssocID="{7D0CCA51-4B8D-4806-B075-B12E6FE79161}" presName="node" presStyleLbl="node1" presStyleIdx="3" presStyleCnt="5">
        <dgm:presLayoutVars>
          <dgm:bulletEnabled val="1"/>
        </dgm:presLayoutVars>
      </dgm:prSet>
      <dgm:spPr/>
      <dgm:t>
        <a:bodyPr/>
        <a:lstStyle/>
        <a:p>
          <a:endParaRPr lang="en-US"/>
        </a:p>
      </dgm:t>
    </dgm:pt>
    <dgm:pt modelId="{93928A5D-8324-4050-B587-343C942499D3}" type="pres">
      <dgm:prSet presAssocID="{7D0CCA51-4B8D-4806-B075-B12E6FE79161}" presName="spNode" presStyleCnt="0"/>
      <dgm:spPr/>
    </dgm:pt>
    <dgm:pt modelId="{479838D3-D4DC-4B8B-AD1E-0C1F6C06C92F}" type="pres">
      <dgm:prSet presAssocID="{B46A14FA-473B-4FA8-9E27-AF05517C6BCB}" presName="sibTrans" presStyleLbl="sibTrans1D1" presStyleIdx="3" presStyleCnt="5"/>
      <dgm:spPr/>
      <dgm:t>
        <a:bodyPr/>
        <a:lstStyle/>
        <a:p>
          <a:endParaRPr lang="en-US"/>
        </a:p>
      </dgm:t>
    </dgm:pt>
    <dgm:pt modelId="{68B7CCB2-6397-4C6A-A1C7-85C430DFB46D}" type="pres">
      <dgm:prSet presAssocID="{1390C8FB-3659-4F52-B509-4F55B55BD39E}" presName="node" presStyleLbl="node1" presStyleIdx="4" presStyleCnt="5">
        <dgm:presLayoutVars>
          <dgm:bulletEnabled val="1"/>
        </dgm:presLayoutVars>
      </dgm:prSet>
      <dgm:spPr/>
      <dgm:t>
        <a:bodyPr/>
        <a:lstStyle/>
        <a:p>
          <a:endParaRPr lang="en-US"/>
        </a:p>
      </dgm:t>
    </dgm:pt>
    <dgm:pt modelId="{F3001A21-2B3F-42E1-A496-C58A4FF99692}" type="pres">
      <dgm:prSet presAssocID="{1390C8FB-3659-4F52-B509-4F55B55BD39E}" presName="spNode" presStyleCnt="0"/>
      <dgm:spPr/>
    </dgm:pt>
    <dgm:pt modelId="{B4C6C2A1-D931-4C79-9C2F-7FE945322246}" type="pres">
      <dgm:prSet presAssocID="{DCBD3834-86E1-45CC-A4A3-1B72A73F3B58}" presName="sibTrans" presStyleLbl="sibTrans1D1" presStyleIdx="4" presStyleCnt="5"/>
      <dgm:spPr/>
      <dgm:t>
        <a:bodyPr/>
        <a:lstStyle/>
        <a:p>
          <a:endParaRPr lang="en-US"/>
        </a:p>
      </dgm:t>
    </dgm:pt>
  </dgm:ptLst>
  <dgm:cxnLst>
    <dgm:cxn modelId="{C77E83BD-4C0D-4542-9F18-56E83EFD625E}" srcId="{15402607-BFA5-4E10-B4AC-0D9CB1441E43}" destId="{EC1F0D70-1758-46E9-94EF-5EE50C951D8B}" srcOrd="2" destOrd="0" parTransId="{0B6DED94-D123-4D49-92C7-730AE15BF58C}" sibTransId="{908BF421-D9F3-454C-BC2A-F7A0EDFA77DD}"/>
    <dgm:cxn modelId="{61205A0D-F507-4283-9412-59EB99646D8A}" type="presOf" srcId="{908BF421-D9F3-454C-BC2A-F7A0EDFA77DD}" destId="{DEA036A5-E6EB-403C-9389-E9DCC03734B7}" srcOrd="0" destOrd="0" presId="urn:microsoft.com/office/officeart/2005/8/layout/cycle6"/>
    <dgm:cxn modelId="{E967EF81-52EE-46E7-8DBC-61B4C501A220}" type="presOf" srcId="{B46A14FA-473B-4FA8-9E27-AF05517C6BCB}" destId="{479838D3-D4DC-4B8B-AD1E-0C1F6C06C92F}" srcOrd="0" destOrd="0" presId="urn:microsoft.com/office/officeart/2005/8/layout/cycle6"/>
    <dgm:cxn modelId="{849364A1-1DED-4714-8126-41450BC61733}" srcId="{15402607-BFA5-4E10-B4AC-0D9CB1441E43}" destId="{BDBB59E8-CE55-4F5E-A2F6-37EBE214F218}" srcOrd="0" destOrd="0" parTransId="{86593895-F561-48EB-A760-2102B214AC82}" sibTransId="{26CC1CEE-06DB-4787-BBCA-21FE0FF65B37}"/>
    <dgm:cxn modelId="{0FD8111F-5F4D-472B-AED9-1F132D374596}" type="presOf" srcId="{26CC1CEE-06DB-4787-BBCA-21FE0FF65B37}" destId="{8C00A011-5665-4E01-9071-2827DC2FDBB8}" srcOrd="0" destOrd="0" presId="urn:microsoft.com/office/officeart/2005/8/layout/cycle6"/>
    <dgm:cxn modelId="{9CFD0885-90CA-40FB-801B-55081D0B391C}" type="presOf" srcId="{1390C8FB-3659-4F52-B509-4F55B55BD39E}" destId="{68B7CCB2-6397-4C6A-A1C7-85C430DFB46D}" srcOrd="0" destOrd="0" presId="urn:microsoft.com/office/officeart/2005/8/layout/cycle6"/>
    <dgm:cxn modelId="{B7C56AA9-2C27-46EC-A924-F09C4890DC07}" type="presOf" srcId="{30DB1B8C-8EAD-4563-8454-C6047A6191DF}" destId="{5E8D48D4-FBC1-462E-836E-4D6F34CB8C41}" srcOrd="0" destOrd="0" presId="urn:microsoft.com/office/officeart/2005/8/layout/cycle6"/>
    <dgm:cxn modelId="{8F5A169A-C9DF-4E1E-B253-AA9DE9026B02}" srcId="{15402607-BFA5-4E10-B4AC-0D9CB1441E43}" destId="{1390C8FB-3659-4F52-B509-4F55B55BD39E}" srcOrd="4" destOrd="0" parTransId="{367898E3-33F3-48DF-8914-E8959B019BBB}" sibTransId="{DCBD3834-86E1-45CC-A4A3-1B72A73F3B58}"/>
    <dgm:cxn modelId="{603132D7-7988-467B-9DF9-8A1606BEEF8D}" type="presOf" srcId="{D025F8CE-AA8C-462F-BCD7-5386B31A6BA6}" destId="{05E1E9AA-5906-4FB0-ADAE-3F34C53DB696}" srcOrd="0" destOrd="0" presId="urn:microsoft.com/office/officeart/2005/8/layout/cycle6"/>
    <dgm:cxn modelId="{45196A52-E318-4FE7-8C75-37A20E191227}" type="presOf" srcId="{BDBB59E8-CE55-4F5E-A2F6-37EBE214F218}" destId="{D4917A15-5BF3-4714-8B4F-B9B462F1698B}" srcOrd="0" destOrd="0" presId="urn:microsoft.com/office/officeart/2005/8/layout/cycle6"/>
    <dgm:cxn modelId="{44D909BD-13B8-4BD5-9749-2A7084155EA7}" type="presOf" srcId="{DCBD3834-86E1-45CC-A4A3-1B72A73F3B58}" destId="{B4C6C2A1-D931-4C79-9C2F-7FE945322246}" srcOrd="0" destOrd="0" presId="urn:microsoft.com/office/officeart/2005/8/layout/cycle6"/>
    <dgm:cxn modelId="{88091456-3781-4363-B396-A4A283F63962}" type="presOf" srcId="{7D0CCA51-4B8D-4806-B075-B12E6FE79161}" destId="{99835BD3-66FE-4041-9DDB-A6F4698B56CB}" srcOrd="0" destOrd="0" presId="urn:microsoft.com/office/officeart/2005/8/layout/cycle6"/>
    <dgm:cxn modelId="{E6A2C2BB-3373-4FF8-AE2E-27D6BF330993}" type="presOf" srcId="{EC1F0D70-1758-46E9-94EF-5EE50C951D8B}" destId="{21D7127A-2C1D-4491-A55B-6A09AD65F2D2}" srcOrd="0" destOrd="0" presId="urn:microsoft.com/office/officeart/2005/8/layout/cycle6"/>
    <dgm:cxn modelId="{4074D297-0933-44EE-8B3D-0DB1338A1F4A}" type="presOf" srcId="{15402607-BFA5-4E10-B4AC-0D9CB1441E43}" destId="{95A5C204-8DA6-4277-B3D7-F70C0F738EAD}" srcOrd="0" destOrd="0" presId="urn:microsoft.com/office/officeart/2005/8/layout/cycle6"/>
    <dgm:cxn modelId="{E6842E69-FD9D-4089-A1C0-CCBF12850BF2}" srcId="{15402607-BFA5-4E10-B4AC-0D9CB1441E43}" destId="{D025F8CE-AA8C-462F-BCD7-5386B31A6BA6}" srcOrd="1" destOrd="0" parTransId="{4F752AE8-172F-4C9C-A289-D2505086B06D}" sibTransId="{30DB1B8C-8EAD-4563-8454-C6047A6191DF}"/>
    <dgm:cxn modelId="{1BB81B2F-093B-449E-9816-EA0EB10D4E66}" srcId="{15402607-BFA5-4E10-B4AC-0D9CB1441E43}" destId="{7D0CCA51-4B8D-4806-B075-B12E6FE79161}" srcOrd="3" destOrd="0" parTransId="{EB08B6CB-FFDE-43B1-85A1-58519F5BD825}" sibTransId="{B46A14FA-473B-4FA8-9E27-AF05517C6BCB}"/>
    <dgm:cxn modelId="{357B53CA-6365-4685-9C07-CAD862F6F01D}" type="presParOf" srcId="{95A5C204-8DA6-4277-B3D7-F70C0F738EAD}" destId="{D4917A15-5BF3-4714-8B4F-B9B462F1698B}" srcOrd="0" destOrd="0" presId="urn:microsoft.com/office/officeart/2005/8/layout/cycle6"/>
    <dgm:cxn modelId="{C3971BC8-79D1-4857-A6BC-F568D95953E0}" type="presParOf" srcId="{95A5C204-8DA6-4277-B3D7-F70C0F738EAD}" destId="{D4A0C5C5-7920-4FAD-A23B-B4A468E4AA32}" srcOrd="1" destOrd="0" presId="urn:microsoft.com/office/officeart/2005/8/layout/cycle6"/>
    <dgm:cxn modelId="{CCE6501B-FCBD-4D0E-98C8-C0FAA40BAC91}" type="presParOf" srcId="{95A5C204-8DA6-4277-B3D7-F70C0F738EAD}" destId="{8C00A011-5665-4E01-9071-2827DC2FDBB8}" srcOrd="2" destOrd="0" presId="urn:microsoft.com/office/officeart/2005/8/layout/cycle6"/>
    <dgm:cxn modelId="{B0C61639-8728-4B1F-885C-F7A5A038793D}" type="presParOf" srcId="{95A5C204-8DA6-4277-B3D7-F70C0F738EAD}" destId="{05E1E9AA-5906-4FB0-ADAE-3F34C53DB696}" srcOrd="3" destOrd="0" presId="urn:microsoft.com/office/officeart/2005/8/layout/cycle6"/>
    <dgm:cxn modelId="{A3E3F7FD-56AB-4075-B089-1B103C9D84EF}" type="presParOf" srcId="{95A5C204-8DA6-4277-B3D7-F70C0F738EAD}" destId="{BA093F66-2F9B-4922-A91B-ADBAA9AB296C}" srcOrd="4" destOrd="0" presId="urn:microsoft.com/office/officeart/2005/8/layout/cycle6"/>
    <dgm:cxn modelId="{B4338826-3A09-47F1-B3E5-4603A0126B1D}" type="presParOf" srcId="{95A5C204-8DA6-4277-B3D7-F70C0F738EAD}" destId="{5E8D48D4-FBC1-462E-836E-4D6F34CB8C41}" srcOrd="5" destOrd="0" presId="urn:microsoft.com/office/officeart/2005/8/layout/cycle6"/>
    <dgm:cxn modelId="{91DA27D5-F567-471A-B7C5-254D718FA132}" type="presParOf" srcId="{95A5C204-8DA6-4277-B3D7-F70C0F738EAD}" destId="{21D7127A-2C1D-4491-A55B-6A09AD65F2D2}" srcOrd="6" destOrd="0" presId="urn:microsoft.com/office/officeart/2005/8/layout/cycle6"/>
    <dgm:cxn modelId="{4ECEC367-BA1C-40BB-9223-30DF7AAE1E4E}" type="presParOf" srcId="{95A5C204-8DA6-4277-B3D7-F70C0F738EAD}" destId="{77212C3D-9C10-4A81-97CD-D5B4E067BB13}" srcOrd="7" destOrd="0" presId="urn:microsoft.com/office/officeart/2005/8/layout/cycle6"/>
    <dgm:cxn modelId="{6E4E18C1-5E59-4986-A74A-86F9614DEF5B}" type="presParOf" srcId="{95A5C204-8DA6-4277-B3D7-F70C0F738EAD}" destId="{DEA036A5-E6EB-403C-9389-E9DCC03734B7}" srcOrd="8" destOrd="0" presId="urn:microsoft.com/office/officeart/2005/8/layout/cycle6"/>
    <dgm:cxn modelId="{991A31E4-2528-446C-9986-12D7E15F64B6}" type="presParOf" srcId="{95A5C204-8DA6-4277-B3D7-F70C0F738EAD}" destId="{99835BD3-66FE-4041-9DDB-A6F4698B56CB}" srcOrd="9" destOrd="0" presId="urn:microsoft.com/office/officeart/2005/8/layout/cycle6"/>
    <dgm:cxn modelId="{4F46EBAB-0BCC-4693-B16C-6C1CDF380315}" type="presParOf" srcId="{95A5C204-8DA6-4277-B3D7-F70C0F738EAD}" destId="{93928A5D-8324-4050-B587-343C942499D3}" srcOrd="10" destOrd="0" presId="urn:microsoft.com/office/officeart/2005/8/layout/cycle6"/>
    <dgm:cxn modelId="{B51FBC77-F664-426B-BB97-1B7BAA6D73C8}" type="presParOf" srcId="{95A5C204-8DA6-4277-B3D7-F70C0F738EAD}" destId="{479838D3-D4DC-4B8B-AD1E-0C1F6C06C92F}" srcOrd="11" destOrd="0" presId="urn:microsoft.com/office/officeart/2005/8/layout/cycle6"/>
    <dgm:cxn modelId="{1AC452DA-C91D-409A-83A2-5BECD88C0600}" type="presParOf" srcId="{95A5C204-8DA6-4277-B3D7-F70C0F738EAD}" destId="{68B7CCB2-6397-4C6A-A1C7-85C430DFB46D}" srcOrd="12" destOrd="0" presId="urn:microsoft.com/office/officeart/2005/8/layout/cycle6"/>
    <dgm:cxn modelId="{733ABB43-1E18-4B52-B8A2-8483C607555B}" type="presParOf" srcId="{95A5C204-8DA6-4277-B3D7-F70C0F738EAD}" destId="{F3001A21-2B3F-42E1-A496-C58A4FF99692}" srcOrd="13" destOrd="0" presId="urn:microsoft.com/office/officeart/2005/8/layout/cycle6"/>
    <dgm:cxn modelId="{AAFAEE46-1784-483C-A6ED-ADF715AA2EBF}" type="presParOf" srcId="{95A5C204-8DA6-4277-B3D7-F70C0F738EAD}" destId="{B4C6C2A1-D931-4C79-9C2F-7FE94532224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7D516D-AF8B-49F5-8F31-975CC26EFDAD}"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en-US"/>
        </a:p>
      </dgm:t>
    </dgm:pt>
    <dgm:pt modelId="{FF53BF08-54D1-405C-ACDB-5EEE672F52FA}">
      <dgm:prSet custT="1"/>
      <dgm:spPr/>
      <dgm:t>
        <a:bodyPr/>
        <a:lstStyle/>
        <a:p>
          <a:pPr rtl="0"/>
          <a:r>
            <a:rPr lang="en-US" sz="1800" dirty="0" smtClean="0">
              <a:solidFill>
                <a:schemeClr val="bg1"/>
              </a:solidFill>
            </a:rPr>
            <a:t>Prohibits “discrimination on the basis of sex” in “education programs and activities” that receive federal financial assistance.</a:t>
          </a:r>
          <a:endParaRPr lang="en-US" sz="1800" dirty="0">
            <a:solidFill>
              <a:schemeClr val="bg1"/>
            </a:solidFill>
          </a:endParaRPr>
        </a:p>
      </dgm:t>
    </dgm:pt>
    <dgm:pt modelId="{88487B28-9A5B-4C44-BD30-7B864B4F66DA}" type="parTrans" cxnId="{7488C896-F06B-4E25-8750-2635B5650C0C}">
      <dgm:prSet/>
      <dgm:spPr/>
      <dgm:t>
        <a:bodyPr/>
        <a:lstStyle/>
        <a:p>
          <a:endParaRPr lang="en-US"/>
        </a:p>
      </dgm:t>
    </dgm:pt>
    <dgm:pt modelId="{B4E45198-E86E-446D-AF18-BB6DBBBC027F}" type="sibTrans" cxnId="{7488C896-F06B-4E25-8750-2635B5650C0C}">
      <dgm:prSet/>
      <dgm:spPr/>
      <dgm:t>
        <a:bodyPr/>
        <a:lstStyle/>
        <a:p>
          <a:endParaRPr lang="en-US"/>
        </a:p>
      </dgm:t>
    </dgm:pt>
    <dgm:pt modelId="{C8DC26DC-0F6F-4100-B1C8-7B45BF9ECF5B}" type="pres">
      <dgm:prSet presAssocID="{A87D516D-AF8B-49F5-8F31-975CC26EFDAD}" presName="Name0" presStyleCnt="0">
        <dgm:presLayoutVars>
          <dgm:dir/>
          <dgm:animLvl val="lvl"/>
          <dgm:resizeHandles val="exact"/>
        </dgm:presLayoutVars>
      </dgm:prSet>
      <dgm:spPr/>
      <dgm:t>
        <a:bodyPr/>
        <a:lstStyle/>
        <a:p>
          <a:endParaRPr lang="en-US"/>
        </a:p>
      </dgm:t>
    </dgm:pt>
    <dgm:pt modelId="{2F65E6C1-3E94-466D-9C01-52B7F24E88C4}" type="pres">
      <dgm:prSet presAssocID="{A87D516D-AF8B-49F5-8F31-975CC26EFDAD}" presName="dummy" presStyleCnt="0"/>
      <dgm:spPr/>
    </dgm:pt>
    <dgm:pt modelId="{230AFFFC-F9FB-46E5-9A4E-09F01E0C4AF9}" type="pres">
      <dgm:prSet presAssocID="{A87D516D-AF8B-49F5-8F31-975CC26EFDAD}" presName="linH" presStyleCnt="0"/>
      <dgm:spPr/>
    </dgm:pt>
    <dgm:pt modelId="{2B91D57F-C9AD-481A-9F06-69780AE0F489}" type="pres">
      <dgm:prSet presAssocID="{A87D516D-AF8B-49F5-8F31-975CC26EFDAD}" presName="padding1" presStyleCnt="0"/>
      <dgm:spPr/>
    </dgm:pt>
    <dgm:pt modelId="{26DEF576-2E8E-4187-AD79-FB1D7F7EF8E5}" type="pres">
      <dgm:prSet presAssocID="{FF53BF08-54D1-405C-ACDB-5EEE672F52FA}" presName="linV" presStyleCnt="0"/>
      <dgm:spPr/>
    </dgm:pt>
    <dgm:pt modelId="{6AD58A15-CC94-41AB-B8E6-97B56E8C1E60}" type="pres">
      <dgm:prSet presAssocID="{FF53BF08-54D1-405C-ACDB-5EEE672F52FA}" presName="spVertical1" presStyleCnt="0"/>
      <dgm:spPr/>
    </dgm:pt>
    <dgm:pt modelId="{D616DCA6-4E92-4E79-A692-C77C8FD0FB9B}" type="pres">
      <dgm:prSet presAssocID="{FF53BF08-54D1-405C-ACDB-5EEE672F52FA}" presName="parTx" presStyleLbl="revTx" presStyleIdx="0" presStyleCnt="1" custScaleY="188656" custLinFactY="16817" custLinFactNeighborX="-5622" custLinFactNeighborY="100000">
        <dgm:presLayoutVars>
          <dgm:chMax val="0"/>
          <dgm:chPref val="0"/>
          <dgm:bulletEnabled val="1"/>
        </dgm:presLayoutVars>
      </dgm:prSet>
      <dgm:spPr/>
      <dgm:t>
        <a:bodyPr/>
        <a:lstStyle/>
        <a:p>
          <a:endParaRPr lang="en-US"/>
        </a:p>
      </dgm:t>
    </dgm:pt>
    <dgm:pt modelId="{4B7F8667-9D91-49CA-BC04-4AC1C7DC7143}" type="pres">
      <dgm:prSet presAssocID="{FF53BF08-54D1-405C-ACDB-5EEE672F52FA}" presName="spVertical2" presStyleCnt="0"/>
      <dgm:spPr/>
    </dgm:pt>
    <dgm:pt modelId="{C7392A3D-0B78-4598-949A-467B9ABB3401}" type="pres">
      <dgm:prSet presAssocID="{FF53BF08-54D1-405C-ACDB-5EEE672F52FA}" presName="spVertical3" presStyleCnt="0"/>
      <dgm:spPr/>
    </dgm:pt>
    <dgm:pt modelId="{B54CD6F7-F7AB-4A35-9747-1FE20B409C89}" type="pres">
      <dgm:prSet presAssocID="{A87D516D-AF8B-49F5-8F31-975CC26EFDAD}" presName="padding2" presStyleCnt="0"/>
      <dgm:spPr/>
    </dgm:pt>
    <dgm:pt modelId="{CE642D3B-E243-479B-8023-FBACBB3D8C99}" type="pres">
      <dgm:prSet presAssocID="{A87D516D-AF8B-49F5-8F31-975CC26EFDAD}" presName="negArrow" presStyleCnt="0"/>
      <dgm:spPr/>
    </dgm:pt>
    <dgm:pt modelId="{2DF56F63-C316-4C2E-A706-E347B09207A3}" type="pres">
      <dgm:prSet presAssocID="{A87D516D-AF8B-49F5-8F31-975CC26EFDAD}" presName="backgroundArrow" presStyleLbl="node1" presStyleIdx="0" presStyleCnt="1" custScaleY="207993"/>
      <dgm:spPr>
        <a:prstGeom prst="flowChartProcess">
          <a:avLst/>
        </a:prstGeom>
      </dgm:spPr>
      <dgm:t>
        <a:bodyPr/>
        <a:lstStyle/>
        <a:p>
          <a:endParaRPr lang="en-US"/>
        </a:p>
      </dgm:t>
    </dgm:pt>
  </dgm:ptLst>
  <dgm:cxnLst>
    <dgm:cxn modelId="{3A55B70C-8EF0-41F5-9E96-6566C6B080FD}" type="presOf" srcId="{A87D516D-AF8B-49F5-8F31-975CC26EFDAD}" destId="{C8DC26DC-0F6F-4100-B1C8-7B45BF9ECF5B}" srcOrd="0" destOrd="0" presId="urn:microsoft.com/office/officeart/2005/8/layout/hProcess3"/>
    <dgm:cxn modelId="{ECE47F90-B1FF-4C28-BF26-3C27694D99AE}" type="presOf" srcId="{FF53BF08-54D1-405C-ACDB-5EEE672F52FA}" destId="{D616DCA6-4E92-4E79-A692-C77C8FD0FB9B}" srcOrd="0" destOrd="0" presId="urn:microsoft.com/office/officeart/2005/8/layout/hProcess3"/>
    <dgm:cxn modelId="{7488C896-F06B-4E25-8750-2635B5650C0C}" srcId="{A87D516D-AF8B-49F5-8F31-975CC26EFDAD}" destId="{FF53BF08-54D1-405C-ACDB-5EEE672F52FA}" srcOrd="0" destOrd="0" parTransId="{88487B28-9A5B-4C44-BD30-7B864B4F66DA}" sibTransId="{B4E45198-E86E-446D-AF18-BB6DBBBC027F}"/>
    <dgm:cxn modelId="{E58B3970-7D39-41A3-8BF9-A2B89E1E0092}" type="presParOf" srcId="{C8DC26DC-0F6F-4100-B1C8-7B45BF9ECF5B}" destId="{2F65E6C1-3E94-466D-9C01-52B7F24E88C4}" srcOrd="0" destOrd="0" presId="urn:microsoft.com/office/officeart/2005/8/layout/hProcess3"/>
    <dgm:cxn modelId="{997B1E48-3EFA-4A13-8FEF-35652FDF1B23}" type="presParOf" srcId="{C8DC26DC-0F6F-4100-B1C8-7B45BF9ECF5B}" destId="{230AFFFC-F9FB-46E5-9A4E-09F01E0C4AF9}" srcOrd="1" destOrd="0" presId="urn:microsoft.com/office/officeart/2005/8/layout/hProcess3"/>
    <dgm:cxn modelId="{965D04BD-B539-403C-B283-B6C18EB97B2D}" type="presParOf" srcId="{230AFFFC-F9FB-46E5-9A4E-09F01E0C4AF9}" destId="{2B91D57F-C9AD-481A-9F06-69780AE0F489}" srcOrd="0" destOrd="0" presId="urn:microsoft.com/office/officeart/2005/8/layout/hProcess3"/>
    <dgm:cxn modelId="{0792A79C-2B55-43C7-AF00-FF50C0B08BA1}" type="presParOf" srcId="{230AFFFC-F9FB-46E5-9A4E-09F01E0C4AF9}" destId="{26DEF576-2E8E-4187-AD79-FB1D7F7EF8E5}" srcOrd="1" destOrd="0" presId="urn:microsoft.com/office/officeart/2005/8/layout/hProcess3"/>
    <dgm:cxn modelId="{153CF67D-7451-4CBA-8C98-7D87757AF760}" type="presParOf" srcId="{26DEF576-2E8E-4187-AD79-FB1D7F7EF8E5}" destId="{6AD58A15-CC94-41AB-B8E6-97B56E8C1E60}" srcOrd="0" destOrd="0" presId="urn:microsoft.com/office/officeart/2005/8/layout/hProcess3"/>
    <dgm:cxn modelId="{E5998000-B14B-4ABB-984B-59BEDD9DAFFC}" type="presParOf" srcId="{26DEF576-2E8E-4187-AD79-FB1D7F7EF8E5}" destId="{D616DCA6-4E92-4E79-A692-C77C8FD0FB9B}" srcOrd="1" destOrd="0" presId="urn:microsoft.com/office/officeart/2005/8/layout/hProcess3"/>
    <dgm:cxn modelId="{EF028361-6C75-4C4F-BB7D-4394B05299FE}" type="presParOf" srcId="{26DEF576-2E8E-4187-AD79-FB1D7F7EF8E5}" destId="{4B7F8667-9D91-49CA-BC04-4AC1C7DC7143}" srcOrd="2" destOrd="0" presId="urn:microsoft.com/office/officeart/2005/8/layout/hProcess3"/>
    <dgm:cxn modelId="{729C1AD0-D2D6-4F96-BF5C-A83587C9C928}" type="presParOf" srcId="{26DEF576-2E8E-4187-AD79-FB1D7F7EF8E5}" destId="{C7392A3D-0B78-4598-949A-467B9ABB3401}" srcOrd="3" destOrd="0" presId="urn:microsoft.com/office/officeart/2005/8/layout/hProcess3"/>
    <dgm:cxn modelId="{F5D0602F-E3BC-47BD-BB00-FCC5BD151ECA}" type="presParOf" srcId="{230AFFFC-F9FB-46E5-9A4E-09F01E0C4AF9}" destId="{B54CD6F7-F7AB-4A35-9747-1FE20B409C89}" srcOrd="2" destOrd="0" presId="urn:microsoft.com/office/officeart/2005/8/layout/hProcess3"/>
    <dgm:cxn modelId="{E4DED741-0911-4D7F-B953-1E5BEB34EA47}" type="presParOf" srcId="{230AFFFC-F9FB-46E5-9A4E-09F01E0C4AF9}" destId="{CE642D3B-E243-479B-8023-FBACBB3D8C99}" srcOrd="3" destOrd="0" presId="urn:microsoft.com/office/officeart/2005/8/layout/hProcess3"/>
    <dgm:cxn modelId="{31FFBD3D-D05E-4ADA-9963-8046A8B025C1}" type="presParOf" srcId="{230AFFFC-F9FB-46E5-9A4E-09F01E0C4AF9}" destId="{2DF56F63-C316-4C2E-A706-E347B09207A3}"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BC8D2B-EB36-4431-865F-F531AC4BBE0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13D48D0-C5AD-4091-A4D2-74CF79CF8299}">
      <dgm:prSet phldrT="[Text]" custT="1"/>
      <dgm:spPr/>
      <dgm:t>
        <a:bodyPr/>
        <a:lstStyle/>
        <a:p>
          <a:r>
            <a:rPr lang="en-US" sz="1400" dirty="0" smtClean="0"/>
            <a:t>1997</a:t>
          </a:r>
          <a:endParaRPr lang="en-US" sz="1400" dirty="0"/>
        </a:p>
      </dgm:t>
    </dgm:pt>
    <dgm:pt modelId="{FC38BA62-153E-47E2-9883-B29D7EB04B51}" type="parTrans" cxnId="{069D511D-FBAD-4573-83E0-5ABEF8561084}">
      <dgm:prSet/>
      <dgm:spPr/>
      <dgm:t>
        <a:bodyPr/>
        <a:lstStyle/>
        <a:p>
          <a:endParaRPr lang="en-US"/>
        </a:p>
      </dgm:t>
    </dgm:pt>
    <dgm:pt modelId="{A9B54E88-8D42-4C69-B0EC-288443BD9E8E}" type="sibTrans" cxnId="{069D511D-FBAD-4573-83E0-5ABEF8561084}">
      <dgm:prSet/>
      <dgm:spPr/>
      <dgm:t>
        <a:bodyPr/>
        <a:lstStyle/>
        <a:p>
          <a:endParaRPr lang="en-US"/>
        </a:p>
      </dgm:t>
    </dgm:pt>
    <dgm:pt modelId="{4AB928F8-8095-4809-832F-5610F84B21FD}">
      <dgm:prSet phldrT="[Text]" custT="1"/>
      <dgm:spPr/>
      <dgm:t>
        <a:bodyPr/>
        <a:lstStyle/>
        <a:p>
          <a:r>
            <a:rPr lang="en-US" sz="2000" dirty="0" smtClean="0"/>
            <a:t>DOE Office for Civil Rights (OCR) issues 1st Sexual Harassment Guidance document</a:t>
          </a:r>
          <a:endParaRPr lang="en-US" sz="2000" dirty="0"/>
        </a:p>
      </dgm:t>
    </dgm:pt>
    <dgm:pt modelId="{4A4B9672-8DF4-4843-B209-B5E8B4B4EBA4}" type="parTrans" cxnId="{68A7DC91-D127-40D9-B2AB-8BA2D9090D72}">
      <dgm:prSet/>
      <dgm:spPr/>
      <dgm:t>
        <a:bodyPr/>
        <a:lstStyle/>
        <a:p>
          <a:endParaRPr lang="en-US"/>
        </a:p>
      </dgm:t>
    </dgm:pt>
    <dgm:pt modelId="{10F766C0-41DB-455F-8881-21BA287BFF21}" type="sibTrans" cxnId="{68A7DC91-D127-40D9-B2AB-8BA2D9090D72}">
      <dgm:prSet/>
      <dgm:spPr/>
      <dgm:t>
        <a:bodyPr/>
        <a:lstStyle/>
        <a:p>
          <a:endParaRPr lang="en-US"/>
        </a:p>
      </dgm:t>
    </dgm:pt>
    <dgm:pt modelId="{05851767-2235-40AA-8C20-95B023FDC3D7}">
      <dgm:prSet phldrT="[Text]" custT="1"/>
      <dgm:spPr/>
      <dgm:t>
        <a:bodyPr/>
        <a:lstStyle/>
        <a:p>
          <a:r>
            <a:rPr lang="en-US" sz="1400" dirty="0" smtClean="0"/>
            <a:t>1998 &amp; 1999</a:t>
          </a:r>
          <a:endParaRPr lang="en-US" sz="1400" dirty="0"/>
        </a:p>
      </dgm:t>
    </dgm:pt>
    <dgm:pt modelId="{3091A444-596E-4CD2-AB96-DDDF7F9ED972}" type="parTrans" cxnId="{31A5C32C-5774-43E8-BD9D-592998946FC6}">
      <dgm:prSet/>
      <dgm:spPr/>
      <dgm:t>
        <a:bodyPr/>
        <a:lstStyle/>
        <a:p>
          <a:endParaRPr lang="en-US"/>
        </a:p>
      </dgm:t>
    </dgm:pt>
    <dgm:pt modelId="{09ED488D-BD1D-4D1C-9A8E-ED2F5C367053}" type="sibTrans" cxnId="{31A5C32C-5774-43E8-BD9D-592998946FC6}">
      <dgm:prSet/>
      <dgm:spPr/>
      <dgm:t>
        <a:bodyPr/>
        <a:lstStyle/>
        <a:p>
          <a:endParaRPr lang="en-US"/>
        </a:p>
      </dgm:t>
    </dgm:pt>
    <dgm:pt modelId="{DEEC7027-5339-4E40-A452-F49879E7457A}">
      <dgm:prSet phldrT="[Text]" custT="1"/>
      <dgm:spPr/>
      <dgm:t>
        <a:bodyPr/>
        <a:lstStyle/>
        <a:p>
          <a:r>
            <a:rPr lang="en-US" sz="2000" dirty="0" smtClean="0"/>
            <a:t>US Supreme Court determines schools can be liable if the school is “deliberately indifferent” after receiving actual notice of harassment; this is a higher standard for private litigation seeking money</a:t>
          </a:r>
          <a:endParaRPr lang="en-US" sz="2000" dirty="0"/>
        </a:p>
      </dgm:t>
    </dgm:pt>
    <dgm:pt modelId="{D564B3DA-41FA-4843-A591-C05BFD3F5437}" type="parTrans" cxnId="{1E1F3626-DA9B-40AC-9B98-C590430C6F5A}">
      <dgm:prSet/>
      <dgm:spPr/>
      <dgm:t>
        <a:bodyPr/>
        <a:lstStyle/>
        <a:p>
          <a:endParaRPr lang="en-US"/>
        </a:p>
      </dgm:t>
    </dgm:pt>
    <dgm:pt modelId="{B0D5B0D6-0360-41B8-9879-CDE50E0D3212}" type="sibTrans" cxnId="{1E1F3626-DA9B-40AC-9B98-C590430C6F5A}">
      <dgm:prSet/>
      <dgm:spPr/>
      <dgm:t>
        <a:bodyPr/>
        <a:lstStyle/>
        <a:p>
          <a:endParaRPr lang="en-US"/>
        </a:p>
      </dgm:t>
    </dgm:pt>
    <dgm:pt modelId="{4EDFEABC-C6C0-4289-80E9-FD377D9F1949}">
      <dgm:prSet phldrT="[Text]" custT="1"/>
      <dgm:spPr/>
      <dgm:t>
        <a:bodyPr/>
        <a:lstStyle/>
        <a:p>
          <a:r>
            <a:rPr lang="en-US" sz="1400" dirty="0" smtClean="0"/>
            <a:t>2001</a:t>
          </a:r>
          <a:endParaRPr lang="en-US" sz="1400" dirty="0"/>
        </a:p>
      </dgm:t>
    </dgm:pt>
    <dgm:pt modelId="{D004AEB2-41E2-4B0B-B640-E87C236B5C12}" type="parTrans" cxnId="{3ADE1DD0-E428-4377-8F2C-D49586D5F8F5}">
      <dgm:prSet/>
      <dgm:spPr/>
      <dgm:t>
        <a:bodyPr/>
        <a:lstStyle/>
        <a:p>
          <a:endParaRPr lang="en-US"/>
        </a:p>
      </dgm:t>
    </dgm:pt>
    <dgm:pt modelId="{93AE9022-89E4-4F77-BCA3-97831BBC9FA9}" type="sibTrans" cxnId="{3ADE1DD0-E428-4377-8F2C-D49586D5F8F5}">
      <dgm:prSet/>
      <dgm:spPr/>
      <dgm:t>
        <a:bodyPr/>
        <a:lstStyle/>
        <a:p>
          <a:endParaRPr lang="en-US"/>
        </a:p>
      </dgm:t>
    </dgm:pt>
    <dgm:pt modelId="{634CFB3B-C7AF-43AB-A2F7-D493CD6C6CE3}">
      <dgm:prSet custT="1"/>
      <dgm:spPr/>
      <dgm:t>
        <a:bodyPr/>
        <a:lstStyle/>
        <a:p>
          <a:endParaRPr lang="en-US" sz="1400" dirty="0" smtClean="0"/>
        </a:p>
        <a:p>
          <a:r>
            <a:rPr lang="en-US" sz="1400" dirty="0" smtClean="0"/>
            <a:t>2011, 2014 &amp; 2015</a:t>
          </a:r>
          <a:endParaRPr lang="en-US" sz="1400" dirty="0"/>
        </a:p>
      </dgm:t>
    </dgm:pt>
    <dgm:pt modelId="{ABC0E09B-0EF4-44C8-865F-468EAFB15867}" type="parTrans" cxnId="{D7DFA9CA-AE52-45D7-B28F-92ECA3774CDD}">
      <dgm:prSet/>
      <dgm:spPr/>
      <dgm:t>
        <a:bodyPr/>
        <a:lstStyle/>
        <a:p>
          <a:endParaRPr lang="en-US"/>
        </a:p>
      </dgm:t>
    </dgm:pt>
    <dgm:pt modelId="{697EC397-5DAB-4BEF-877A-59397711A57C}" type="sibTrans" cxnId="{D7DFA9CA-AE52-45D7-B28F-92ECA3774CDD}">
      <dgm:prSet/>
      <dgm:spPr/>
      <dgm:t>
        <a:bodyPr/>
        <a:lstStyle/>
        <a:p>
          <a:endParaRPr lang="en-US"/>
        </a:p>
      </dgm:t>
    </dgm:pt>
    <dgm:pt modelId="{2DD53779-9F33-4AC9-9A1F-E96E01465FC1}">
      <dgm:prSet custT="1"/>
      <dgm:spPr/>
      <dgm:t>
        <a:bodyPr/>
        <a:lstStyle/>
        <a:p>
          <a:r>
            <a:rPr lang="en-US" sz="2000" dirty="0" smtClean="0"/>
            <a:t>Dear Colleague Letters issued – requires “preponderance of the evidence” standard &amp; “interim measures” to ensure access to educational programs</a:t>
          </a:r>
          <a:endParaRPr lang="en-US" sz="2000" dirty="0"/>
        </a:p>
      </dgm:t>
    </dgm:pt>
    <dgm:pt modelId="{D6DC5D95-7602-450D-8C8E-205AFE6EED5D}" type="parTrans" cxnId="{3E103689-45C3-4AEE-8452-79B91141D509}">
      <dgm:prSet/>
      <dgm:spPr/>
      <dgm:t>
        <a:bodyPr/>
        <a:lstStyle/>
        <a:p>
          <a:endParaRPr lang="en-US"/>
        </a:p>
      </dgm:t>
    </dgm:pt>
    <dgm:pt modelId="{6DB7CAEE-FD27-413A-B42B-9F836C3979BD}" type="sibTrans" cxnId="{3E103689-45C3-4AEE-8452-79B91141D509}">
      <dgm:prSet/>
      <dgm:spPr/>
      <dgm:t>
        <a:bodyPr/>
        <a:lstStyle/>
        <a:p>
          <a:endParaRPr lang="en-US"/>
        </a:p>
      </dgm:t>
    </dgm:pt>
    <dgm:pt modelId="{93D30CDB-6703-4538-8AA0-D07E29BC4F6B}">
      <dgm:prSet custT="1"/>
      <dgm:spPr/>
      <dgm:t>
        <a:bodyPr/>
        <a:lstStyle/>
        <a:p>
          <a:r>
            <a:rPr lang="en-US" sz="1400" dirty="0" smtClean="0"/>
            <a:t>Sept</a:t>
          </a:r>
        </a:p>
        <a:p>
          <a:r>
            <a:rPr lang="en-US" sz="1400" dirty="0" smtClean="0"/>
            <a:t>2017</a:t>
          </a:r>
          <a:endParaRPr lang="en-US" sz="1400" dirty="0"/>
        </a:p>
      </dgm:t>
    </dgm:pt>
    <dgm:pt modelId="{2A1208E2-3F23-4C2D-B6CE-C845A8EB9B10}" type="parTrans" cxnId="{875C625C-E9A2-460D-99C9-95AB00721647}">
      <dgm:prSet/>
      <dgm:spPr/>
      <dgm:t>
        <a:bodyPr/>
        <a:lstStyle/>
        <a:p>
          <a:endParaRPr lang="en-US"/>
        </a:p>
      </dgm:t>
    </dgm:pt>
    <dgm:pt modelId="{CF1D1BA8-EF39-4B3B-AABB-F475A485263B}" type="sibTrans" cxnId="{875C625C-E9A2-460D-99C9-95AB00721647}">
      <dgm:prSet/>
      <dgm:spPr/>
      <dgm:t>
        <a:bodyPr/>
        <a:lstStyle/>
        <a:p>
          <a:endParaRPr lang="en-US"/>
        </a:p>
      </dgm:t>
    </dgm:pt>
    <dgm:pt modelId="{C0146743-9847-4693-A736-610E4F85A5E5}">
      <dgm:prSet custT="1"/>
      <dgm:spPr/>
      <dgm:t>
        <a:bodyPr/>
        <a:lstStyle/>
        <a:p>
          <a:r>
            <a:rPr lang="en-US" sz="2000" dirty="0" smtClean="0"/>
            <a:t>Withdrawal of the 2011 &amp; 2014 Dear Colleague Letters &amp; issued new Q&amp;As; increased emphasis on protections for respondents</a:t>
          </a:r>
          <a:endParaRPr lang="en-US" sz="2000" dirty="0"/>
        </a:p>
      </dgm:t>
    </dgm:pt>
    <dgm:pt modelId="{28B600C2-76A0-4674-94AB-D98A2FCA0B88}" type="parTrans" cxnId="{4627511E-8B06-4B65-A7AE-073552F79379}">
      <dgm:prSet/>
      <dgm:spPr/>
      <dgm:t>
        <a:bodyPr/>
        <a:lstStyle/>
        <a:p>
          <a:endParaRPr lang="en-US"/>
        </a:p>
      </dgm:t>
    </dgm:pt>
    <dgm:pt modelId="{3CCDEDDF-5F1F-43B6-A3F6-2C16697D172A}" type="sibTrans" cxnId="{4627511E-8B06-4B65-A7AE-073552F79379}">
      <dgm:prSet/>
      <dgm:spPr/>
      <dgm:t>
        <a:bodyPr/>
        <a:lstStyle/>
        <a:p>
          <a:endParaRPr lang="en-US"/>
        </a:p>
      </dgm:t>
    </dgm:pt>
    <dgm:pt modelId="{C1EC1D03-EBE0-469D-84AD-0C477E167C19}">
      <dgm:prSet/>
      <dgm:spPr/>
      <dgm:t>
        <a:bodyPr/>
        <a:lstStyle/>
        <a:p>
          <a:endParaRPr lang="en-US" sz="1500" dirty="0"/>
        </a:p>
      </dgm:t>
    </dgm:pt>
    <dgm:pt modelId="{AA36D151-4E49-4FBD-9947-5505349321BA}" type="parTrans" cxnId="{81CC84D5-069E-4FE2-B86C-691129D045FB}">
      <dgm:prSet/>
      <dgm:spPr/>
      <dgm:t>
        <a:bodyPr/>
        <a:lstStyle/>
        <a:p>
          <a:endParaRPr lang="en-US"/>
        </a:p>
      </dgm:t>
    </dgm:pt>
    <dgm:pt modelId="{F16E3D6B-21E9-49B4-A155-E5723DA371D0}" type="sibTrans" cxnId="{81CC84D5-069E-4FE2-B86C-691129D045FB}">
      <dgm:prSet/>
      <dgm:spPr/>
      <dgm:t>
        <a:bodyPr/>
        <a:lstStyle/>
        <a:p>
          <a:endParaRPr lang="en-US"/>
        </a:p>
      </dgm:t>
    </dgm:pt>
    <dgm:pt modelId="{D1017AF0-5DE3-4EB9-AEAA-4A5D86902F63}">
      <dgm:prSet phldrT="[Text]" custT="1"/>
      <dgm:spPr/>
      <dgm:t>
        <a:bodyPr/>
        <a:lstStyle/>
        <a:p>
          <a:r>
            <a:rPr lang="en-US" sz="2000" dirty="0" smtClean="0"/>
            <a:t>Revised Sexual Harassment Guidance issued – retains administrative standard requiring schools to address harassment if an responsible employee knew or should have known</a:t>
          </a:r>
          <a:endParaRPr lang="en-US" sz="2000" dirty="0"/>
        </a:p>
      </dgm:t>
    </dgm:pt>
    <dgm:pt modelId="{431613CB-A31F-479F-99B8-3CC69492652D}" type="sibTrans" cxnId="{ACD37B0F-20A2-4988-8AFA-3C1CCC6E3FEA}">
      <dgm:prSet/>
      <dgm:spPr/>
      <dgm:t>
        <a:bodyPr/>
        <a:lstStyle/>
        <a:p>
          <a:endParaRPr lang="en-US"/>
        </a:p>
      </dgm:t>
    </dgm:pt>
    <dgm:pt modelId="{17757945-15F3-4EAF-8562-34D969838014}" type="parTrans" cxnId="{ACD37B0F-20A2-4988-8AFA-3C1CCC6E3FEA}">
      <dgm:prSet/>
      <dgm:spPr/>
      <dgm:t>
        <a:bodyPr/>
        <a:lstStyle/>
        <a:p>
          <a:endParaRPr lang="en-US"/>
        </a:p>
      </dgm:t>
    </dgm:pt>
    <dgm:pt modelId="{FC330652-134A-428F-AEC9-8F03F24ABC56}" type="pres">
      <dgm:prSet presAssocID="{78BC8D2B-EB36-4431-865F-F531AC4BBE0E}" presName="linearFlow" presStyleCnt="0">
        <dgm:presLayoutVars>
          <dgm:dir/>
          <dgm:animLvl val="lvl"/>
          <dgm:resizeHandles val="exact"/>
        </dgm:presLayoutVars>
      </dgm:prSet>
      <dgm:spPr/>
      <dgm:t>
        <a:bodyPr/>
        <a:lstStyle/>
        <a:p>
          <a:endParaRPr lang="en-US"/>
        </a:p>
      </dgm:t>
    </dgm:pt>
    <dgm:pt modelId="{141C8E71-F652-4DC1-9541-A8542B015AAB}" type="pres">
      <dgm:prSet presAssocID="{A13D48D0-C5AD-4091-A4D2-74CF79CF8299}" presName="composite" presStyleCnt="0"/>
      <dgm:spPr/>
    </dgm:pt>
    <dgm:pt modelId="{2101D0A2-6CB7-4BA5-9AD8-2F44F7BDBE31}" type="pres">
      <dgm:prSet presAssocID="{A13D48D0-C5AD-4091-A4D2-74CF79CF8299}" presName="parentText" presStyleLbl="alignNode1" presStyleIdx="0" presStyleCnt="5">
        <dgm:presLayoutVars>
          <dgm:chMax val="1"/>
          <dgm:bulletEnabled val="1"/>
        </dgm:presLayoutVars>
      </dgm:prSet>
      <dgm:spPr/>
      <dgm:t>
        <a:bodyPr/>
        <a:lstStyle/>
        <a:p>
          <a:endParaRPr lang="en-US"/>
        </a:p>
      </dgm:t>
    </dgm:pt>
    <dgm:pt modelId="{165D60F0-7F0F-46FC-9E65-D83172482487}" type="pres">
      <dgm:prSet presAssocID="{A13D48D0-C5AD-4091-A4D2-74CF79CF8299}" presName="descendantText" presStyleLbl="alignAcc1" presStyleIdx="0" presStyleCnt="5">
        <dgm:presLayoutVars>
          <dgm:bulletEnabled val="1"/>
        </dgm:presLayoutVars>
      </dgm:prSet>
      <dgm:spPr/>
      <dgm:t>
        <a:bodyPr/>
        <a:lstStyle/>
        <a:p>
          <a:endParaRPr lang="en-US"/>
        </a:p>
      </dgm:t>
    </dgm:pt>
    <dgm:pt modelId="{CF0797AE-A1BB-4885-8F76-1B9ADFA0240A}" type="pres">
      <dgm:prSet presAssocID="{A9B54E88-8D42-4C69-B0EC-288443BD9E8E}" presName="sp" presStyleCnt="0"/>
      <dgm:spPr/>
    </dgm:pt>
    <dgm:pt modelId="{16F6952C-BF35-4810-90A1-F61E701C5BC9}" type="pres">
      <dgm:prSet presAssocID="{05851767-2235-40AA-8C20-95B023FDC3D7}" presName="composite" presStyleCnt="0"/>
      <dgm:spPr/>
    </dgm:pt>
    <dgm:pt modelId="{1A3D2292-E353-4115-BC9F-6C843AEFEEDD}" type="pres">
      <dgm:prSet presAssocID="{05851767-2235-40AA-8C20-95B023FDC3D7}" presName="parentText" presStyleLbl="alignNode1" presStyleIdx="1" presStyleCnt="5">
        <dgm:presLayoutVars>
          <dgm:chMax val="1"/>
          <dgm:bulletEnabled val="1"/>
        </dgm:presLayoutVars>
      </dgm:prSet>
      <dgm:spPr/>
      <dgm:t>
        <a:bodyPr/>
        <a:lstStyle/>
        <a:p>
          <a:endParaRPr lang="en-US"/>
        </a:p>
      </dgm:t>
    </dgm:pt>
    <dgm:pt modelId="{C59CB75F-1021-4441-8A62-7D2C4EA206E8}" type="pres">
      <dgm:prSet presAssocID="{05851767-2235-40AA-8C20-95B023FDC3D7}" presName="descendantText" presStyleLbl="alignAcc1" presStyleIdx="1" presStyleCnt="5">
        <dgm:presLayoutVars>
          <dgm:bulletEnabled val="1"/>
        </dgm:presLayoutVars>
      </dgm:prSet>
      <dgm:spPr/>
      <dgm:t>
        <a:bodyPr/>
        <a:lstStyle/>
        <a:p>
          <a:endParaRPr lang="en-US"/>
        </a:p>
      </dgm:t>
    </dgm:pt>
    <dgm:pt modelId="{4E2194FA-FC32-46AD-9DD3-10E62BFCC8F5}" type="pres">
      <dgm:prSet presAssocID="{09ED488D-BD1D-4D1C-9A8E-ED2F5C367053}" presName="sp" presStyleCnt="0"/>
      <dgm:spPr/>
    </dgm:pt>
    <dgm:pt modelId="{45FA8577-1D65-44FC-B3BD-F96D665D133A}" type="pres">
      <dgm:prSet presAssocID="{4EDFEABC-C6C0-4289-80E9-FD377D9F1949}" presName="composite" presStyleCnt="0"/>
      <dgm:spPr/>
    </dgm:pt>
    <dgm:pt modelId="{C8F296AB-A24C-402B-829F-DA4ECB9D445D}" type="pres">
      <dgm:prSet presAssocID="{4EDFEABC-C6C0-4289-80E9-FD377D9F1949}" presName="parentText" presStyleLbl="alignNode1" presStyleIdx="2" presStyleCnt="5">
        <dgm:presLayoutVars>
          <dgm:chMax val="1"/>
          <dgm:bulletEnabled val="1"/>
        </dgm:presLayoutVars>
      </dgm:prSet>
      <dgm:spPr/>
      <dgm:t>
        <a:bodyPr/>
        <a:lstStyle/>
        <a:p>
          <a:endParaRPr lang="en-US"/>
        </a:p>
      </dgm:t>
    </dgm:pt>
    <dgm:pt modelId="{923488B2-4750-4117-8C21-16DC7ACF3688}" type="pres">
      <dgm:prSet presAssocID="{4EDFEABC-C6C0-4289-80E9-FD377D9F1949}" presName="descendantText" presStyleLbl="alignAcc1" presStyleIdx="2" presStyleCnt="5">
        <dgm:presLayoutVars>
          <dgm:bulletEnabled val="1"/>
        </dgm:presLayoutVars>
      </dgm:prSet>
      <dgm:spPr/>
      <dgm:t>
        <a:bodyPr/>
        <a:lstStyle/>
        <a:p>
          <a:endParaRPr lang="en-US"/>
        </a:p>
      </dgm:t>
    </dgm:pt>
    <dgm:pt modelId="{E0C013EB-CC1F-417B-AB56-AD8E7B032C09}" type="pres">
      <dgm:prSet presAssocID="{93AE9022-89E4-4F77-BCA3-97831BBC9FA9}" presName="sp" presStyleCnt="0"/>
      <dgm:spPr/>
    </dgm:pt>
    <dgm:pt modelId="{5FBF1FF4-7F19-48C8-A1B4-8DFB4DB3C894}" type="pres">
      <dgm:prSet presAssocID="{634CFB3B-C7AF-43AB-A2F7-D493CD6C6CE3}" presName="composite" presStyleCnt="0"/>
      <dgm:spPr/>
    </dgm:pt>
    <dgm:pt modelId="{82DEEC66-6599-4E3D-ACD0-2B7A740ECE59}" type="pres">
      <dgm:prSet presAssocID="{634CFB3B-C7AF-43AB-A2F7-D493CD6C6CE3}" presName="parentText" presStyleLbl="alignNode1" presStyleIdx="3" presStyleCnt="5" custLinFactNeighborX="0" custLinFactNeighborY="-5235">
        <dgm:presLayoutVars>
          <dgm:chMax val="1"/>
          <dgm:bulletEnabled val="1"/>
        </dgm:presLayoutVars>
      </dgm:prSet>
      <dgm:spPr/>
      <dgm:t>
        <a:bodyPr/>
        <a:lstStyle/>
        <a:p>
          <a:endParaRPr lang="en-US"/>
        </a:p>
      </dgm:t>
    </dgm:pt>
    <dgm:pt modelId="{F0196A36-D894-4BF3-ADBE-63F9D1342493}" type="pres">
      <dgm:prSet presAssocID="{634CFB3B-C7AF-43AB-A2F7-D493CD6C6CE3}" presName="descendantText" presStyleLbl="alignAcc1" presStyleIdx="3" presStyleCnt="5">
        <dgm:presLayoutVars>
          <dgm:bulletEnabled val="1"/>
        </dgm:presLayoutVars>
      </dgm:prSet>
      <dgm:spPr/>
      <dgm:t>
        <a:bodyPr/>
        <a:lstStyle/>
        <a:p>
          <a:endParaRPr lang="en-US"/>
        </a:p>
      </dgm:t>
    </dgm:pt>
    <dgm:pt modelId="{DB8347A0-9A97-4873-8968-8E55D7CF803E}" type="pres">
      <dgm:prSet presAssocID="{697EC397-5DAB-4BEF-877A-59397711A57C}" presName="sp" presStyleCnt="0"/>
      <dgm:spPr/>
    </dgm:pt>
    <dgm:pt modelId="{98E376EC-E6DB-4CB2-862E-60E96385598B}" type="pres">
      <dgm:prSet presAssocID="{93D30CDB-6703-4538-8AA0-D07E29BC4F6B}" presName="composite" presStyleCnt="0"/>
      <dgm:spPr/>
    </dgm:pt>
    <dgm:pt modelId="{110B026B-78BD-41F9-B5E6-DE2C34334E31}" type="pres">
      <dgm:prSet presAssocID="{93D30CDB-6703-4538-8AA0-D07E29BC4F6B}" presName="parentText" presStyleLbl="alignNode1" presStyleIdx="4" presStyleCnt="5">
        <dgm:presLayoutVars>
          <dgm:chMax val="1"/>
          <dgm:bulletEnabled val="1"/>
        </dgm:presLayoutVars>
      </dgm:prSet>
      <dgm:spPr/>
      <dgm:t>
        <a:bodyPr/>
        <a:lstStyle/>
        <a:p>
          <a:endParaRPr lang="en-US"/>
        </a:p>
      </dgm:t>
    </dgm:pt>
    <dgm:pt modelId="{0F499EEB-9C3E-484B-B173-57964432F3DC}" type="pres">
      <dgm:prSet presAssocID="{93D30CDB-6703-4538-8AA0-D07E29BC4F6B}" presName="descendantText" presStyleLbl="alignAcc1" presStyleIdx="4" presStyleCnt="5">
        <dgm:presLayoutVars>
          <dgm:bulletEnabled val="1"/>
        </dgm:presLayoutVars>
      </dgm:prSet>
      <dgm:spPr/>
      <dgm:t>
        <a:bodyPr/>
        <a:lstStyle/>
        <a:p>
          <a:endParaRPr lang="en-US"/>
        </a:p>
      </dgm:t>
    </dgm:pt>
  </dgm:ptLst>
  <dgm:cxnLst>
    <dgm:cxn modelId="{875C625C-E9A2-460D-99C9-95AB00721647}" srcId="{78BC8D2B-EB36-4431-865F-F531AC4BBE0E}" destId="{93D30CDB-6703-4538-8AA0-D07E29BC4F6B}" srcOrd="4" destOrd="0" parTransId="{2A1208E2-3F23-4C2D-B6CE-C845A8EB9B10}" sibTransId="{CF1D1BA8-EF39-4B3B-AABB-F475A485263B}"/>
    <dgm:cxn modelId="{E1B9A05D-07AF-4345-9807-EA0E0DD54B49}" type="presOf" srcId="{93D30CDB-6703-4538-8AA0-D07E29BC4F6B}" destId="{110B026B-78BD-41F9-B5E6-DE2C34334E31}" srcOrd="0" destOrd="0" presId="urn:microsoft.com/office/officeart/2005/8/layout/chevron2"/>
    <dgm:cxn modelId="{6D048D98-9242-4950-B17D-8206EEEB9A60}" type="presOf" srcId="{634CFB3B-C7AF-43AB-A2F7-D493CD6C6CE3}" destId="{82DEEC66-6599-4E3D-ACD0-2B7A740ECE59}" srcOrd="0" destOrd="0" presId="urn:microsoft.com/office/officeart/2005/8/layout/chevron2"/>
    <dgm:cxn modelId="{15914520-FFA1-4A88-B8F5-2CEED8572CE0}" type="presOf" srcId="{D1017AF0-5DE3-4EB9-AEAA-4A5D86902F63}" destId="{923488B2-4750-4117-8C21-16DC7ACF3688}" srcOrd="0" destOrd="0" presId="urn:microsoft.com/office/officeart/2005/8/layout/chevron2"/>
    <dgm:cxn modelId="{31A5C32C-5774-43E8-BD9D-592998946FC6}" srcId="{78BC8D2B-EB36-4431-865F-F531AC4BBE0E}" destId="{05851767-2235-40AA-8C20-95B023FDC3D7}" srcOrd="1" destOrd="0" parTransId="{3091A444-596E-4CD2-AB96-DDDF7F9ED972}" sibTransId="{09ED488D-BD1D-4D1C-9A8E-ED2F5C367053}"/>
    <dgm:cxn modelId="{72ECD944-F0C6-4C74-879E-28E33E5045DB}" type="presOf" srcId="{DEEC7027-5339-4E40-A452-F49879E7457A}" destId="{C59CB75F-1021-4441-8A62-7D2C4EA206E8}" srcOrd="0" destOrd="0" presId="urn:microsoft.com/office/officeart/2005/8/layout/chevron2"/>
    <dgm:cxn modelId="{ACD37B0F-20A2-4988-8AFA-3C1CCC6E3FEA}" srcId="{4EDFEABC-C6C0-4289-80E9-FD377D9F1949}" destId="{D1017AF0-5DE3-4EB9-AEAA-4A5D86902F63}" srcOrd="0" destOrd="0" parTransId="{17757945-15F3-4EAF-8562-34D969838014}" sibTransId="{431613CB-A31F-479F-99B8-3CC69492652D}"/>
    <dgm:cxn modelId="{68A7DC91-D127-40D9-B2AB-8BA2D9090D72}" srcId="{A13D48D0-C5AD-4091-A4D2-74CF79CF8299}" destId="{4AB928F8-8095-4809-832F-5610F84B21FD}" srcOrd="0" destOrd="0" parTransId="{4A4B9672-8DF4-4843-B209-B5E8B4B4EBA4}" sibTransId="{10F766C0-41DB-455F-8881-21BA287BFF21}"/>
    <dgm:cxn modelId="{3ADE1DD0-E428-4377-8F2C-D49586D5F8F5}" srcId="{78BC8D2B-EB36-4431-865F-F531AC4BBE0E}" destId="{4EDFEABC-C6C0-4289-80E9-FD377D9F1949}" srcOrd="2" destOrd="0" parTransId="{D004AEB2-41E2-4B0B-B640-E87C236B5C12}" sibTransId="{93AE9022-89E4-4F77-BCA3-97831BBC9FA9}"/>
    <dgm:cxn modelId="{1AB85D12-E5A5-4A63-8566-B0044D2002E5}" type="presOf" srcId="{2DD53779-9F33-4AC9-9A1F-E96E01465FC1}" destId="{F0196A36-D894-4BF3-ADBE-63F9D1342493}" srcOrd="0" destOrd="0" presId="urn:microsoft.com/office/officeart/2005/8/layout/chevron2"/>
    <dgm:cxn modelId="{C60AE5D5-D261-42A9-9249-6716930F6332}" type="presOf" srcId="{4AB928F8-8095-4809-832F-5610F84B21FD}" destId="{165D60F0-7F0F-46FC-9E65-D83172482487}" srcOrd="0" destOrd="0" presId="urn:microsoft.com/office/officeart/2005/8/layout/chevron2"/>
    <dgm:cxn modelId="{069D511D-FBAD-4573-83E0-5ABEF8561084}" srcId="{78BC8D2B-EB36-4431-865F-F531AC4BBE0E}" destId="{A13D48D0-C5AD-4091-A4D2-74CF79CF8299}" srcOrd="0" destOrd="0" parTransId="{FC38BA62-153E-47E2-9883-B29D7EB04B51}" sibTransId="{A9B54E88-8D42-4C69-B0EC-288443BD9E8E}"/>
    <dgm:cxn modelId="{BCB07D52-4B85-48A2-949F-73BFFBD21A78}" type="presOf" srcId="{A13D48D0-C5AD-4091-A4D2-74CF79CF8299}" destId="{2101D0A2-6CB7-4BA5-9AD8-2F44F7BDBE31}" srcOrd="0" destOrd="0" presId="urn:microsoft.com/office/officeart/2005/8/layout/chevron2"/>
    <dgm:cxn modelId="{AA94FE34-585E-4FD4-A885-1EC8D8C5F79D}" type="presOf" srcId="{C1EC1D03-EBE0-469D-84AD-0C477E167C19}" destId="{0F499EEB-9C3E-484B-B173-57964432F3DC}" srcOrd="0" destOrd="1" presId="urn:microsoft.com/office/officeart/2005/8/layout/chevron2"/>
    <dgm:cxn modelId="{4627511E-8B06-4B65-A7AE-073552F79379}" srcId="{93D30CDB-6703-4538-8AA0-D07E29BC4F6B}" destId="{C0146743-9847-4693-A736-610E4F85A5E5}" srcOrd="0" destOrd="0" parTransId="{28B600C2-76A0-4674-94AB-D98A2FCA0B88}" sibTransId="{3CCDEDDF-5F1F-43B6-A3F6-2C16697D172A}"/>
    <dgm:cxn modelId="{D7DFA9CA-AE52-45D7-B28F-92ECA3774CDD}" srcId="{78BC8D2B-EB36-4431-865F-F531AC4BBE0E}" destId="{634CFB3B-C7AF-43AB-A2F7-D493CD6C6CE3}" srcOrd="3" destOrd="0" parTransId="{ABC0E09B-0EF4-44C8-865F-468EAFB15867}" sibTransId="{697EC397-5DAB-4BEF-877A-59397711A57C}"/>
    <dgm:cxn modelId="{E564CC11-E1BA-4FD3-8D70-2C56C99E8EF9}" type="presOf" srcId="{05851767-2235-40AA-8C20-95B023FDC3D7}" destId="{1A3D2292-E353-4115-BC9F-6C843AEFEEDD}" srcOrd="0" destOrd="0" presId="urn:microsoft.com/office/officeart/2005/8/layout/chevron2"/>
    <dgm:cxn modelId="{3E103689-45C3-4AEE-8452-79B91141D509}" srcId="{634CFB3B-C7AF-43AB-A2F7-D493CD6C6CE3}" destId="{2DD53779-9F33-4AC9-9A1F-E96E01465FC1}" srcOrd="0" destOrd="0" parTransId="{D6DC5D95-7602-450D-8C8E-205AFE6EED5D}" sibTransId="{6DB7CAEE-FD27-413A-B42B-9F836C3979BD}"/>
    <dgm:cxn modelId="{1E1F3626-DA9B-40AC-9B98-C590430C6F5A}" srcId="{05851767-2235-40AA-8C20-95B023FDC3D7}" destId="{DEEC7027-5339-4E40-A452-F49879E7457A}" srcOrd="0" destOrd="0" parTransId="{D564B3DA-41FA-4843-A591-C05BFD3F5437}" sibTransId="{B0D5B0D6-0360-41B8-9879-CDE50E0D3212}"/>
    <dgm:cxn modelId="{81CC84D5-069E-4FE2-B86C-691129D045FB}" srcId="{93D30CDB-6703-4538-8AA0-D07E29BC4F6B}" destId="{C1EC1D03-EBE0-469D-84AD-0C477E167C19}" srcOrd="1" destOrd="0" parTransId="{AA36D151-4E49-4FBD-9947-5505349321BA}" sibTransId="{F16E3D6B-21E9-49B4-A155-E5723DA371D0}"/>
    <dgm:cxn modelId="{87D853CA-934D-42D3-BD75-BBF6458735FE}" type="presOf" srcId="{C0146743-9847-4693-A736-610E4F85A5E5}" destId="{0F499EEB-9C3E-484B-B173-57964432F3DC}" srcOrd="0" destOrd="0" presId="urn:microsoft.com/office/officeart/2005/8/layout/chevron2"/>
    <dgm:cxn modelId="{221DA17F-8A5D-4002-94C7-C10535B89E57}" type="presOf" srcId="{78BC8D2B-EB36-4431-865F-F531AC4BBE0E}" destId="{FC330652-134A-428F-AEC9-8F03F24ABC56}" srcOrd="0" destOrd="0" presId="urn:microsoft.com/office/officeart/2005/8/layout/chevron2"/>
    <dgm:cxn modelId="{68DFD3E4-AE73-4EB8-A908-DC787587BD1C}" type="presOf" srcId="{4EDFEABC-C6C0-4289-80E9-FD377D9F1949}" destId="{C8F296AB-A24C-402B-829F-DA4ECB9D445D}" srcOrd="0" destOrd="0" presId="urn:microsoft.com/office/officeart/2005/8/layout/chevron2"/>
    <dgm:cxn modelId="{F3531A36-D6B5-4DD9-899B-85FA2AF1E82A}" type="presParOf" srcId="{FC330652-134A-428F-AEC9-8F03F24ABC56}" destId="{141C8E71-F652-4DC1-9541-A8542B015AAB}" srcOrd="0" destOrd="0" presId="urn:microsoft.com/office/officeart/2005/8/layout/chevron2"/>
    <dgm:cxn modelId="{D761F9C6-C061-405C-A853-4F3AFD33101C}" type="presParOf" srcId="{141C8E71-F652-4DC1-9541-A8542B015AAB}" destId="{2101D0A2-6CB7-4BA5-9AD8-2F44F7BDBE31}" srcOrd="0" destOrd="0" presId="urn:microsoft.com/office/officeart/2005/8/layout/chevron2"/>
    <dgm:cxn modelId="{92CAE4BB-1D2F-4831-96B9-4AB3B5ACF03B}" type="presParOf" srcId="{141C8E71-F652-4DC1-9541-A8542B015AAB}" destId="{165D60F0-7F0F-46FC-9E65-D83172482487}" srcOrd="1" destOrd="0" presId="urn:microsoft.com/office/officeart/2005/8/layout/chevron2"/>
    <dgm:cxn modelId="{9DEAD531-C3E1-4CBF-8CBD-067544A15DC8}" type="presParOf" srcId="{FC330652-134A-428F-AEC9-8F03F24ABC56}" destId="{CF0797AE-A1BB-4885-8F76-1B9ADFA0240A}" srcOrd="1" destOrd="0" presId="urn:microsoft.com/office/officeart/2005/8/layout/chevron2"/>
    <dgm:cxn modelId="{64FFC6B5-761A-45A8-9FB7-889D12FA3DF3}" type="presParOf" srcId="{FC330652-134A-428F-AEC9-8F03F24ABC56}" destId="{16F6952C-BF35-4810-90A1-F61E701C5BC9}" srcOrd="2" destOrd="0" presId="urn:microsoft.com/office/officeart/2005/8/layout/chevron2"/>
    <dgm:cxn modelId="{A7634C82-668C-4050-9136-5AA6BADD8281}" type="presParOf" srcId="{16F6952C-BF35-4810-90A1-F61E701C5BC9}" destId="{1A3D2292-E353-4115-BC9F-6C843AEFEEDD}" srcOrd="0" destOrd="0" presId="urn:microsoft.com/office/officeart/2005/8/layout/chevron2"/>
    <dgm:cxn modelId="{7C56E590-D9C2-4B31-A36D-37160E0437B8}" type="presParOf" srcId="{16F6952C-BF35-4810-90A1-F61E701C5BC9}" destId="{C59CB75F-1021-4441-8A62-7D2C4EA206E8}" srcOrd="1" destOrd="0" presId="urn:microsoft.com/office/officeart/2005/8/layout/chevron2"/>
    <dgm:cxn modelId="{EE23A0EF-E202-4A05-9EC4-66957AC893EE}" type="presParOf" srcId="{FC330652-134A-428F-AEC9-8F03F24ABC56}" destId="{4E2194FA-FC32-46AD-9DD3-10E62BFCC8F5}" srcOrd="3" destOrd="0" presId="urn:microsoft.com/office/officeart/2005/8/layout/chevron2"/>
    <dgm:cxn modelId="{38ED1D0E-E19B-4BA5-8201-A8991FF752D3}" type="presParOf" srcId="{FC330652-134A-428F-AEC9-8F03F24ABC56}" destId="{45FA8577-1D65-44FC-B3BD-F96D665D133A}" srcOrd="4" destOrd="0" presId="urn:microsoft.com/office/officeart/2005/8/layout/chevron2"/>
    <dgm:cxn modelId="{4A14E55F-41E5-41B2-83DA-331526427410}" type="presParOf" srcId="{45FA8577-1D65-44FC-B3BD-F96D665D133A}" destId="{C8F296AB-A24C-402B-829F-DA4ECB9D445D}" srcOrd="0" destOrd="0" presId="urn:microsoft.com/office/officeart/2005/8/layout/chevron2"/>
    <dgm:cxn modelId="{1254D291-BC77-4A18-A2FC-9F23C7526A26}" type="presParOf" srcId="{45FA8577-1D65-44FC-B3BD-F96D665D133A}" destId="{923488B2-4750-4117-8C21-16DC7ACF3688}" srcOrd="1" destOrd="0" presId="urn:microsoft.com/office/officeart/2005/8/layout/chevron2"/>
    <dgm:cxn modelId="{75D3785A-6797-471C-A4F0-97D2A852DFDE}" type="presParOf" srcId="{FC330652-134A-428F-AEC9-8F03F24ABC56}" destId="{E0C013EB-CC1F-417B-AB56-AD8E7B032C09}" srcOrd="5" destOrd="0" presId="urn:microsoft.com/office/officeart/2005/8/layout/chevron2"/>
    <dgm:cxn modelId="{278705F9-4384-4B4F-BA1E-9D6110C11222}" type="presParOf" srcId="{FC330652-134A-428F-AEC9-8F03F24ABC56}" destId="{5FBF1FF4-7F19-48C8-A1B4-8DFB4DB3C894}" srcOrd="6" destOrd="0" presId="urn:microsoft.com/office/officeart/2005/8/layout/chevron2"/>
    <dgm:cxn modelId="{7ED5CC46-C306-47CD-B73B-2B403E07160D}" type="presParOf" srcId="{5FBF1FF4-7F19-48C8-A1B4-8DFB4DB3C894}" destId="{82DEEC66-6599-4E3D-ACD0-2B7A740ECE59}" srcOrd="0" destOrd="0" presId="urn:microsoft.com/office/officeart/2005/8/layout/chevron2"/>
    <dgm:cxn modelId="{156A3B95-AF51-4B0D-882A-0AC66402F814}" type="presParOf" srcId="{5FBF1FF4-7F19-48C8-A1B4-8DFB4DB3C894}" destId="{F0196A36-D894-4BF3-ADBE-63F9D1342493}" srcOrd="1" destOrd="0" presId="urn:microsoft.com/office/officeart/2005/8/layout/chevron2"/>
    <dgm:cxn modelId="{39440388-B75E-4A99-B74D-3DD5A8731D08}" type="presParOf" srcId="{FC330652-134A-428F-AEC9-8F03F24ABC56}" destId="{DB8347A0-9A97-4873-8968-8E55D7CF803E}" srcOrd="7" destOrd="0" presId="urn:microsoft.com/office/officeart/2005/8/layout/chevron2"/>
    <dgm:cxn modelId="{1895E09E-8861-4E99-A3F6-41ADB70D7C3B}" type="presParOf" srcId="{FC330652-134A-428F-AEC9-8F03F24ABC56}" destId="{98E376EC-E6DB-4CB2-862E-60E96385598B}" srcOrd="8" destOrd="0" presId="urn:microsoft.com/office/officeart/2005/8/layout/chevron2"/>
    <dgm:cxn modelId="{F19B2283-45EF-468D-BC41-1904B1361C82}" type="presParOf" srcId="{98E376EC-E6DB-4CB2-862E-60E96385598B}" destId="{110B026B-78BD-41F9-B5E6-DE2C34334E31}" srcOrd="0" destOrd="0" presId="urn:microsoft.com/office/officeart/2005/8/layout/chevron2"/>
    <dgm:cxn modelId="{B8F9D998-A8CF-41D0-A5AF-CACDEFE3DAA6}" type="presParOf" srcId="{98E376EC-E6DB-4CB2-862E-60E96385598B}" destId="{0F499EEB-9C3E-484B-B173-57964432F3D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D1DF3F-4A5E-4E3B-AB34-1E004FC5DDA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AB4D96B-E397-4AA8-B211-8061B63E89AF}">
      <dgm:prSet custT="1"/>
      <dgm:spPr/>
      <dgm:t>
        <a:bodyPr/>
        <a:lstStyle/>
        <a:p>
          <a:pPr rtl="0"/>
          <a:r>
            <a:rPr lang="en-US" sz="1800" dirty="0" smtClean="0"/>
            <a:t>Nov 2018</a:t>
          </a:r>
          <a:endParaRPr lang="en-US" sz="1800" dirty="0"/>
        </a:p>
      </dgm:t>
    </dgm:pt>
    <dgm:pt modelId="{2F30E2BE-D1DF-4518-AAF8-F82DC5AC5CED}" type="parTrans" cxnId="{837B95F9-254C-45F5-AE2C-E59F6FDC3814}">
      <dgm:prSet/>
      <dgm:spPr/>
      <dgm:t>
        <a:bodyPr/>
        <a:lstStyle/>
        <a:p>
          <a:endParaRPr lang="en-US"/>
        </a:p>
      </dgm:t>
    </dgm:pt>
    <dgm:pt modelId="{6257031F-9034-465F-BA2B-061D0D2D35C2}" type="sibTrans" cxnId="{837B95F9-254C-45F5-AE2C-E59F6FDC3814}">
      <dgm:prSet/>
      <dgm:spPr/>
      <dgm:t>
        <a:bodyPr/>
        <a:lstStyle/>
        <a:p>
          <a:endParaRPr lang="en-US"/>
        </a:p>
      </dgm:t>
    </dgm:pt>
    <dgm:pt modelId="{B99850F8-EE93-4938-A512-B5ADF0D16329}">
      <dgm:prSet custT="1"/>
      <dgm:spPr/>
      <dgm:t>
        <a:bodyPr/>
        <a:lstStyle/>
        <a:p>
          <a:pPr rtl="0"/>
          <a:r>
            <a:rPr lang="en-US" sz="1800" dirty="0" smtClean="0"/>
            <a:t>Feb 2019</a:t>
          </a:r>
          <a:endParaRPr lang="en-US" sz="1800" dirty="0"/>
        </a:p>
      </dgm:t>
    </dgm:pt>
    <dgm:pt modelId="{958A20B2-1592-4346-9C44-217F975AD4B6}" type="parTrans" cxnId="{674243D5-8F15-48FC-9AAE-FB8A1869C268}">
      <dgm:prSet/>
      <dgm:spPr/>
      <dgm:t>
        <a:bodyPr/>
        <a:lstStyle/>
        <a:p>
          <a:endParaRPr lang="en-US"/>
        </a:p>
      </dgm:t>
    </dgm:pt>
    <dgm:pt modelId="{7AEAAE02-A0F9-4C3B-9A89-AE9F3379DF7E}" type="sibTrans" cxnId="{674243D5-8F15-48FC-9AAE-FB8A1869C268}">
      <dgm:prSet/>
      <dgm:spPr/>
      <dgm:t>
        <a:bodyPr/>
        <a:lstStyle/>
        <a:p>
          <a:endParaRPr lang="en-US"/>
        </a:p>
      </dgm:t>
    </dgm:pt>
    <dgm:pt modelId="{40F67FCF-4CA7-43D3-A4E6-F3AD12167B06}">
      <dgm:prSet/>
      <dgm:spPr/>
      <dgm:t>
        <a:bodyPr/>
        <a:lstStyle/>
        <a:p>
          <a:pPr rtl="0"/>
          <a:r>
            <a:rPr lang="en-US" dirty="0" smtClean="0"/>
            <a:t>Notice &amp; Comment period closes  </a:t>
          </a:r>
          <a:r>
            <a:rPr lang="en-US" dirty="0" smtClean="0">
              <a:sym typeface="Wingdings" panose="05000000000000000000" pitchFamily="2" charset="2"/>
            </a:rPr>
            <a:t> </a:t>
          </a:r>
          <a:r>
            <a:rPr lang="en-US" dirty="0" smtClean="0"/>
            <a:t>124,196 comments received</a:t>
          </a:r>
          <a:endParaRPr lang="en-US" dirty="0"/>
        </a:p>
      </dgm:t>
    </dgm:pt>
    <dgm:pt modelId="{3638F499-B19D-4FEA-AD54-3C2B7EE50E9C}" type="parTrans" cxnId="{10A57222-7523-4D2A-AC6C-FA14074C5E6C}">
      <dgm:prSet/>
      <dgm:spPr/>
      <dgm:t>
        <a:bodyPr/>
        <a:lstStyle/>
        <a:p>
          <a:endParaRPr lang="en-US"/>
        </a:p>
      </dgm:t>
    </dgm:pt>
    <dgm:pt modelId="{163E47DD-00B2-49B6-88FB-3623A5477A22}" type="sibTrans" cxnId="{10A57222-7523-4D2A-AC6C-FA14074C5E6C}">
      <dgm:prSet/>
      <dgm:spPr/>
      <dgm:t>
        <a:bodyPr/>
        <a:lstStyle/>
        <a:p>
          <a:endParaRPr lang="en-US"/>
        </a:p>
      </dgm:t>
    </dgm:pt>
    <dgm:pt modelId="{94C5A1EA-94FD-4398-A399-BE2A8D3B29CF}">
      <dgm:prSet custT="1"/>
      <dgm:spPr/>
      <dgm:t>
        <a:bodyPr/>
        <a:lstStyle/>
        <a:p>
          <a:pPr rtl="0"/>
          <a:r>
            <a:rPr lang="en-US" sz="1800" dirty="0" smtClean="0"/>
            <a:t>May 6, 2020</a:t>
          </a:r>
          <a:endParaRPr lang="en-US" sz="1800" dirty="0"/>
        </a:p>
      </dgm:t>
    </dgm:pt>
    <dgm:pt modelId="{787C68D3-833F-4B1D-9245-4FF846F32AA0}" type="parTrans" cxnId="{30B3F741-1085-4793-9A2D-71E0BA39FB93}">
      <dgm:prSet/>
      <dgm:spPr/>
      <dgm:t>
        <a:bodyPr/>
        <a:lstStyle/>
        <a:p>
          <a:endParaRPr lang="en-US"/>
        </a:p>
      </dgm:t>
    </dgm:pt>
    <dgm:pt modelId="{0B0DD9CF-BF3A-4B58-ABD6-4444D23906BB}" type="sibTrans" cxnId="{30B3F741-1085-4793-9A2D-71E0BA39FB93}">
      <dgm:prSet/>
      <dgm:spPr/>
      <dgm:t>
        <a:bodyPr/>
        <a:lstStyle/>
        <a:p>
          <a:endParaRPr lang="en-US"/>
        </a:p>
      </dgm:t>
    </dgm:pt>
    <dgm:pt modelId="{EAA3ABE8-DDA8-4D52-B8B7-4978D4BD2C66}">
      <dgm:prSet/>
      <dgm:spPr/>
      <dgm:t>
        <a:bodyPr/>
        <a:lstStyle/>
        <a:p>
          <a:pPr rtl="0"/>
          <a:r>
            <a:rPr lang="en-US" dirty="0" smtClean="0"/>
            <a:t>Final regulations released </a:t>
          </a:r>
          <a:r>
            <a:rPr lang="en-US" dirty="0" smtClean="0">
              <a:sym typeface="Wingdings" panose="05000000000000000000" pitchFamily="2" charset="2"/>
            </a:rPr>
            <a:t> </a:t>
          </a:r>
          <a:r>
            <a:rPr lang="en-US" dirty="0" smtClean="0"/>
            <a:t>2,033 pages</a:t>
          </a:r>
          <a:endParaRPr lang="en-US" dirty="0"/>
        </a:p>
      </dgm:t>
    </dgm:pt>
    <dgm:pt modelId="{8997CDC4-C6D1-4B2E-A100-74AF9C910806}" type="parTrans" cxnId="{42297FFF-F551-4AA9-8FAB-EF970D85386D}">
      <dgm:prSet/>
      <dgm:spPr/>
      <dgm:t>
        <a:bodyPr/>
        <a:lstStyle/>
        <a:p>
          <a:endParaRPr lang="en-US"/>
        </a:p>
      </dgm:t>
    </dgm:pt>
    <dgm:pt modelId="{BDF72D30-CAC6-457B-89B0-94970880C578}" type="sibTrans" cxnId="{42297FFF-F551-4AA9-8FAB-EF970D85386D}">
      <dgm:prSet/>
      <dgm:spPr/>
      <dgm:t>
        <a:bodyPr/>
        <a:lstStyle/>
        <a:p>
          <a:endParaRPr lang="en-US"/>
        </a:p>
      </dgm:t>
    </dgm:pt>
    <dgm:pt modelId="{BC7296DD-DC33-4C96-A9A9-DE6D276B1238}">
      <dgm:prSet custT="1"/>
      <dgm:spPr/>
      <dgm:t>
        <a:bodyPr/>
        <a:lstStyle/>
        <a:p>
          <a:pPr rtl="0"/>
          <a:r>
            <a:rPr lang="en-US" sz="1400" dirty="0" smtClean="0"/>
            <a:t>May – June 2020</a:t>
          </a:r>
          <a:endParaRPr lang="en-US" sz="1400" dirty="0"/>
        </a:p>
      </dgm:t>
    </dgm:pt>
    <dgm:pt modelId="{268DE250-5208-4F37-8C8C-3459D4BEFE2A}" type="parTrans" cxnId="{6AB5B380-F7C8-4276-A442-C0A07D4EEF21}">
      <dgm:prSet/>
      <dgm:spPr/>
      <dgm:t>
        <a:bodyPr/>
        <a:lstStyle/>
        <a:p>
          <a:endParaRPr lang="en-US"/>
        </a:p>
      </dgm:t>
    </dgm:pt>
    <dgm:pt modelId="{28919805-075B-4F20-9A18-35C9208DAC91}" type="sibTrans" cxnId="{6AB5B380-F7C8-4276-A442-C0A07D4EEF21}">
      <dgm:prSet/>
      <dgm:spPr/>
      <dgm:t>
        <a:bodyPr/>
        <a:lstStyle/>
        <a:p>
          <a:endParaRPr lang="en-US"/>
        </a:p>
      </dgm:t>
    </dgm:pt>
    <dgm:pt modelId="{4156D2E5-4101-4137-96C9-CD90F3818AC8}">
      <dgm:prSet custT="1"/>
      <dgm:spPr>
        <a:solidFill>
          <a:srgbClr val="FF0000"/>
        </a:solidFill>
      </dgm:spPr>
      <dgm:t>
        <a:bodyPr/>
        <a:lstStyle/>
        <a:p>
          <a:pPr rtl="0"/>
          <a:r>
            <a:rPr lang="en-US" sz="1400" dirty="0" smtClean="0"/>
            <a:t>Aug 14, 2020</a:t>
          </a:r>
          <a:endParaRPr lang="en-US" sz="1400" dirty="0"/>
        </a:p>
      </dgm:t>
    </dgm:pt>
    <dgm:pt modelId="{D314E451-48E6-4AA2-83E6-F3223FC95DE5}" type="parTrans" cxnId="{88359C66-7CA2-4BC2-9894-30750BD93980}">
      <dgm:prSet/>
      <dgm:spPr/>
      <dgm:t>
        <a:bodyPr/>
        <a:lstStyle/>
        <a:p>
          <a:endParaRPr lang="en-US"/>
        </a:p>
      </dgm:t>
    </dgm:pt>
    <dgm:pt modelId="{37E40970-E6B0-451D-A0AC-97532A8E33E9}" type="sibTrans" cxnId="{88359C66-7CA2-4BC2-9894-30750BD93980}">
      <dgm:prSet/>
      <dgm:spPr/>
      <dgm:t>
        <a:bodyPr/>
        <a:lstStyle/>
        <a:p>
          <a:endParaRPr lang="en-US"/>
        </a:p>
      </dgm:t>
    </dgm:pt>
    <dgm:pt modelId="{0F393725-EE3F-4583-B415-A90087EA45DD}">
      <dgm:prSet/>
      <dgm:spPr/>
      <dgm:t>
        <a:bodyPr/>
        <a:lstStyle/>
        <a:p>
          <a:r>
            <a:rPr lang="en-US" dirty="0" smtClean="0"/>
            <a:t> Proposed regulations published</a:t>
          </a:r>
          <a:endParaRPr lang="en-US" dirty="0"/>
        </a:p>
      </dgm:t>
    </dgm:pt>
    <dgm:pt modelId="{30C4646E-0852-441E-8D38-60436E597BF8}" type="parTrans" cxnId="{D8591AAB-37B2-40FF-8352-792894043CFB}">
      <dgm:prSet/>
      <dgm:spPr/>
      <dgm:t>
        <a:bodyPr/>
        <a:lstStyle/>
        <a:p>
          <a:endParaRPr lang="en-US"/>
        </a:p>
      </dgm:t>
    </dgm:pt>
    <dgm:pt modelId="{CAC96D61-7BFF-43AC-8977-B7F7C1BF2BAE}" type="sibTrans" cxnId="{D8591AAB-37B2-40FF-8352-792894043CFB}">
      <dgm:prSet/>
      <dgm:spPr/>
      <dgm:t>
        <a:bodyPr/>
        <a:lstStyle/>
        <a:p>
          <a:endParaRPr lang="en-US"/>
        </a:p>
      </dgm:t>
    </dgm:pt>
    <dgm:pt modelId="{A0D85F94-5DF2-4E45-94D2-DD482D04047F}">
      <dgm:prSet/>
      <dgm:spPr/>
      <dgm:t>
        <a:bodyPr/>
        <a:lstStyle/>
        <a:p>
          <a:pPr rtl="0"/>
          <a:r>
            <a:rPr lang="en-US" smtClean="0"/>
            <a:t>4 major lawsuits filed opposing the regulations</a:t>
          </a:r>
          <a:endParaRPr lang="en-US"/>
        </a:p>
      </dgm:t>
    </dgm:pt>
    <dgm:pt modelId="{E1B03696-A72B-436F-B8B5-B3D5E5ED37FC}" type="parTrans" cxnId="{EA739505-A933-4EF3-B60F-E298DFF8AC5C}">
      <dgm:prSet/>
      <dgm:spPr/>
      <dgm:t>
        <a:bodyPr/>
        <a:lstStyle/>
        <a:p>
          <a:endParaRPr lang="en-US"/>
        </a:p>
      </dgm:t>
    </dgm:pt>
    <dgm:pt modelId="{1F8E1BE5-3F20-4916-B3CE-B5451D87BCFD}" type="sibTrans" cxnId="{EA739505-A933-4EF3-B60F-E298DFF8AC5C}">
      <dgm:prSet/>
      <dgm:spPr/>
      <dgm:t>
        <a:bodyPr/>
        <a:lstStyle/>
        <a:p>
          <a:endParaRPr lang="en-US"/>
        </a:p>
      </dgm:t>
    </dgm:pt>
    <dgm:pt modelId="{04CAB4F2-9452-4A08-BE69-4ED4619D0F77}">
      <dgm:prSet/>
      <dgm:spPr/>
      <dgm:t>
        <a:bodyPr/>
        <a:lstStyle/>
        <a:p>
          <a:pPr rtl="0"/>
          <a:r>
            <a:rPr lang="en-US" dirty="0" smtClean="0"/>
            <a:t>Effective date of new regulations</a:t>
          </a:r>
          <a:endParaRPr lang="en-US" dirty="0"/>
        </a:p>
      </dgm:t>
    </dgm:pt>
    <dgm:pt modelId="{4577F030-41E0-4803-8468-671B87FC2287}" type="parTrans" cxnId="{7B9F3A6B-19A1-4EBE-9EDA-A5FAFCD878B8}">
      <dgm:prSet/>
      <dgm:spPr/>
      <dgm:t>
        <a:bodyPr/>
        <a:lstStyle/>
        <a:p>
          <a:endParaRPr lang="en-US"/>
        </a:p>
      </dgm:t>
    </dgm:pt>
    <dgm:pt modelId="{BE8518D8-3B12-450B-9D0E-13F728416283}" type="sibTrans" cxnId="{7B9F3A6B-19A1-4EBE-9EDA-A5FAFCD878B8}">
      <dgm:prSet/>
      <dgm:spPr/>
      <dgm:t>
        <a:bodyPr/>
        <a:lstStyle/>
        <a:p>
          <a:endParaRPr lang="en-US"/>
        </a:p>
      </dgm:t>
    </dgm:pt>
    <dgm:pt modelId="{BDBB73F7-D21E-4541-91C4-0E91D3A4F1B3}" type="pres">
      <dgm:prSet presAssocID="{89D1DF3F-4A5E-4E3B-AB34-1E004FC5DDA5}" presName="linearFlow" presStyleCnt="0">
        <dgm:presLayoutVars>
          <dgm:dir/>
          <dgm:animLvl val="lvl"/>
          <dgm:resizeHandles val="exact"/>
        </dgm:presLayoutVars>
      </dgm:prSet>
      <dgm:spPr/>
      <dgm:t>
        <a:bodyPr/>
        <a:lstStyle/>
        <a:p>
          <a:endParaRPr lang="en-US"/>
        </a:p>
      </dgm:t>
    </dgm:pt>
    <dgm:pt modelId="{AAA8D100-2F78-46C9-A42E-A73E9497332F}" type="pres">
      <dgm:prSet presAssocID="{1AB4D96B-E397-4AA8-B211-8061B63E89AF}" presName="composite" presStyleCnt="0"/>
      <dgm:spPr/>
    </dgm:pt>
    <dgm:pt modelId="{C3B3FE9D-1FFB-4E95-836D-9B8DE764C75B}" type="pres">
      <dgm:prSet presAssocID="{1AB4D96B-E397-4AA8-B211-8061B63E89AF}" presName="parentText" presStyleLbl="alignNode1" presStyleIdx="0" presStyleCnt="5">
        <dgm:presLayoutVars>
          <dgm:chMax val="1"/>
          <dgm:bulletEnabled val="1"/>
        </dgm:presLayoutVars>
      </dgm:prSet>
      <dgm:spPr>
        <a:prstGeom prst="homePlate">
          <a:avLst/>
        </a:prstGeom>
      </dgm:spPr>
      <dgm:t>
        <a:bodyPr/>
        <a:lstStyle/>
        <a:p>
          <a:endParaRPr lang="en-US"/>
        </a:p>
      </dgm:t>
    </dgm:pt>
    <dgm:pt modelId="{0A05CBCB-B7E8-450A-8962-47779A81CEB9}" type="pres">
      <dgm:prSet presAssocID="{1AB4D96B-E397-4AA8-B211-8061B63E89AF}" presName="descendantText" presStyleLbl="alignAcc1" presStyleIdx="0" presStyleCnt="5" custLinFactNeighborX="9575" custLinFactNeighborY="-386">
        <dgm:presLayoutVars>
          <dgm:bulletEnabled val="1"/>
        </dgm:presLayoutVars>
      </dgm:prSet>
      <dgm:spPr/>
      <dgm:t>
        <a:bodyPr/>
        <a:lstStyle/>
        <a:p>
          <a:endParaRPr lang="en-US"/>
        </a:p>
      </dgm:t>
    </dgm:pt>
    <dgm:pt modelId="{BDC171B5-CCE7-4801-A221-336A8B3D8805}" type="pres">
      <dgm:prSet presAssocID="{6257031F-9034-465F-BA2B-061D0D2D35C2}" presName="sp" presStyleCnt="0"/>
      <dgm:spPr/>
    </dgm:pt>
    <dgm:pt modelId="{B86F1697-53A8-4D9C-8760-B58487AD4AA4}" type="pres">
      <dgm:prSet presAssocID="{B99850F8-EE93-4938-A512-B5ADF0D16329}" presName="composite" presStyleCnt="0"/>
      <dgm:spPr/>
    </dgm:pt>
    <dgm:pt modelId="{5F9EF31C-86A7-4BFA-A9EA-569A61334ABE}" type="pres">
      <dgm:prSet presAssocID="{B99850F8-EE93-4938-A512-B5ADF0D16329}" presName="parentText" presStyleLbl="alignNode1" presStyleIdx="1" presStyleCnt="5">
        <dgm:presLayoutVars>
          <dgm:chMax val="1"/>
          <dgm:bulletEnabled val="1"/>
        </dgm:presLayoutVars>
      </dgm:prSet>
      <dgm:spPr/>
      <dgm:t>
        <a:bodyPr/>
        <a:lstStyle/>
        <a:p>
          <a:endParaRPr lang="en-US"/>
        </a:p>
      </dgm:t>
    </dgm:pt>
    <dgm:pt modelId="{55095D6B-C40E-4D2C-A7B4-D182670B5DEF}" type="pres">
      <dgm:prSet presAssocID="{B99850F8-EE93-4938-A512-B5ADF0D16329}" presName="descendantText" presStyleLbl="alignAcc1" presStyleIdx="1" presStyleCnt="5">
        <dgm:presLayoutVars>
          <dgm:bulletEnabled val="1"/>
        </dgm:presLayoutVars>
      </dgm:prSet>
      <dgm:spPr/>
      <dgm:t>
        <a:bodyPr/>
        <a:lstStyle/>
        <a:p>
          <a:endParaRPr lang="en-US"/>
        </a:p>
      </dgm:t>
    </dgm:pt>
    <dgm:pt modelId="{E4E9233B-D394-4253-9C12-3E5D3F32A8A0}" type="pres">
      <dgm:prSet presAssocID="{7AEAAE02-A0F9-4C3B-9A89-AE9F3379DF7E}" presName="sp" presStyleCnt="0"/>
      <dgm:spPr/>
    </dgm:pt>
    <dgm:pt modelId="{30B48790-C451-4A8C-A723-FBA5B67B31AF}" type="pres">
      <dgm:prSet presAssocID="{94C5A1EA-94FD-4398-A399-BE2A8D3B29CF}" presName="composite" presStyleCnt="0"/>
      <dgm:spPr/>
    </dgm:pt>
    <dgm:pt modelId="{41B13F95-FA6F-4E40-94B6-53C7C32D59BD}" type="pres">
      <dgm:prSet presAssocID="{94C5A1EA-94FD-4398-A399-BE2A8D3B29CF}" presName="parentText" presStyleLbl="alignNode1" presStyleIdx="2" presStyleCnt="5">
        <dgm:presLayoutVars>
          <dgm:chMax val="1"/>
          <dgm:bulletEnabled val="1"/>
        </dgm:presLayoutVars>
      </dgm:prSet>
      <dgm:spPr/>
      <dgm:t>
        <a:bodyPr/>
        <a:lstStyle/>
        <a:p>
          <a:endParaRPr lang="en-US"/>
        </a:p>
      </dgm:t>
    </dgm:pt>
    <dgm:pt modelId="{25D73092-F5E4-4B42-9EF0-EC3801839383}" type="pres">
      <dgm:prSet presAssocID="{94C5A1EA-94FD-4398-A399-BE2A8D3B29CF}" presName="descendantText" presStyleLbl="alignAcc1" presStyleIdx="2" presStyleCnt="5">
        <dgm:presLayoutVars>
          <dgm:bulletEnabled val="1"/>
        </dgm:presLayoutVars>
      </dgm:prSet>
      <dgm:spPr/>
      <dgm:t>
        <a:bodyPr/>
        <a:lstStyle/>
        <a:p>
          <a:endParaRPr lang="en-US"/>
        </a:p>
      </dgm:t>
    </dgm:pt>
    <dgm:pt modelId="{44F697E7-9077-42BC-80E1-4FA5BDBE2B11}" type="pres">
      <dgm:prSet presAssocID="{0B0DD9CF-BF3A-4B58-ABD6-4444D23906BB}" presName="sp" presStyleCnt="0"/>
      <dgm:spPr/>
    </dgm:pt>
    <dgm:pt modelId="{A8644A4F-86BC-40D1-85E2-42B624D60D20}" type="pres">
      <dgm:prSet presAssocID="{BC7296DD-DC33-4C96-A9A9-DE6D276B1238}" presName="composite" presStyleCnt="0"/>
      <dgm:spPr/>
    </dgm:pt>
    <dgm:pt modelId="{64F6FCDD-32D4-470F-B75C-663667094969}" type="pres">
      <dgm:prSet presAssocID="{BC7296DD-DC33-4C96-A9A9-DE6D276B1238}" presName="parentText" presStyleLbl="alignNode1" presStyleIdx="3" presStyleCnt="5">
        <dgm:presLayoutVars>
          <dgm:chMax val="1"/>
          <dgm:bulletEnabled val="1"/>
        </dgm:presLayoutVars>
      </dgm:prSet>
      <dgm:spPr/>
      <dgm:t>
        <a:bodyPr/>
        <a:lstStyle/>
        <a:p>
          <a:endParaRPr lang="en-US"/>
        </a:p>
      </dgm:t>
    </dgm:pt>
    <dgm:pt modelId="{0A882FBF-BBAD-4B28-A7B8-1A3E1E93D245}" type="pres">
      <dgm:prSet presAssocID="{BC7296DD-DC33-4C96-A9A9-DE6D276B1238}" presName="descendantText" presStyleLbl="alignAcc1" presStyleIdx="3" presStyleCnt="5">
        <dgm:presLayoutVars>
          <dgm:bulletEnabled val="1"/>
        </dgm:presLayoutVars>
      </dgm:prSet>
      <dgm:spPr/>
      <dgm:t>
        <a:bodyPr/>
        <a:lstStyle/>
        <a:p>
          <a:endParaRPr lang="en-US"/>
        </a:p>
      </dgm:t>
    </dgm:pt>
    <dgm:pt modelId="{A44AEC07-8B39-4323-B668-96D632360F4F}" type="pres">
      <dgm:prSet presAssocID="{28919805-075B-4F20-9A18-35C9208DAC91}" presName="sp" presStyleCnt="0"/>
      <dgm:spPr/>
    </dgm:pt>
    <dgm:pt modelId="{E052BAEB-C963-4902-8C20-10CD1840D4F5}" type="pres">
      <dgm:prSet presAssocID="{4156D2E5-4101-4137-96C9-CD90F3818AC8}" presName="composite" presStyleCnt="0"/>
      <dgm:spPr/>
    </dgm:pt>
    <dgm:pt modelId="{7E254F63-9EBE-4886-9FCC-9169A667EC7E}" type="pres">
      <dgm:prSet presAssocID="{4156D2E5-4101-4137-96C9-CD90F3818AC8}" presName="parentText" presStyleLbl="alignNode1" presStyleIdx="4" presStyleCnt="5">
        <dgm:presLayoutVars>
          <dgm:chMax val="1"/>
          <dgm:bulletEnabled val="1"/>
        </dgm:presLayoutVars>
      </dgm:prSet>
      <dgm:spPr/>
      <dgm:t>
        <a:bodyPr/>
        <a:lstStyle/>
        <a:p>
          <a:endParaRPr lang="en-US"/>
        </a:p>
      </dgm:t>
    </dgm:pt>
    <dgm:pt modelId="{405CBDEC-9941-411B-8DDB-7C179496D7E9}" type="pres">
      <dgm:prSet presAssocID="{4156D2E5-4101-4137-96C9-CD90F3818AC8}" presName="descendantText" presStyleLbl="alignAcc1" presStyleIdx="4" presStyleCnt="5">
        <dgm:presLayoutVars>
          <dgm:bulletEnabled val="1"/>
        </dgm:presLayoutVars>
      </dgm:prSet>
      <dgm:spPr/>
      <dgm:t>
        <a:bodyPr/>
        <a:lstStyle/>
        <a:p>
          <a:endParaRPr lang="en-US"/>
        </a:p>
      </dgm:t>
    </dgm:pt>
  </dgm:ptLst>
  <dgm:cxnLst>
    <dgm:cxn modelId="{E94F185D-A9EC-409A-84EE-C59ADA319E2D}" type="presOf" srcId="{40F67FCF-4CA7-43D3-A4E6-F3AD12167B06}" destId="{55095D6B-C40E-4D2C-A7B4-D182670B5DEF}" srcOrd="0" destOrd="0" presId="urn:microsoft.com/office/officeart/2005/8/layout/chevron2"/>
    <dgm:cxn modelId="{117C9F2F-C556-42CB-B585-EF5B44BD8186}" type="presOf" srcId="{4156D2E5-4101-4137-96C9-CD90F3818AC8}" destId="{7E254F63-9EBE-4886-9FCC-9169A667EC7E}" srcOrd="0" destOrd="0" presId="urn:microsoft.com/office/officeart/2005/8/layout/chevron2"/>
    <dgm:cxn modelId="{67AB49D6-AF4D-4E37-8512-6E466A2EE9CC}" type="presOf" srcId="{A0D85F94-5DF2-4E45-94D2-DD482D04047F}" destId="{0A882FBF-BBAD-4B28-A7B8-1A3E1E93D245}" srcOrd="0" destOrd="0" presId="urn:microsoft.com/office/officeart/2005/8/layout/chevron2"/>
    <dgm:cxn modelId="{EA739505-A933-4EF3-B60F-E298DFF8AC5C}" srcId="{BC7296DD-DC33-4C96-A9A9-DE6D276B1238}" destId="{A0D85F94-5DF2-4E45-94D2-DD482D04047F}" srcOrd="0" destOrd="0" parTransId="{E1B03696-A72B-436F-B8B5-B3D5E5ED37FC}" sibTransId="{1F8E1BE5-3F20-4916-B3CE-B5451D87BCFD}"/>
    <dgm:cxn modelId="{CCBA3698-8CAC-4268-80EA-8739030A5962}" type="presOf" srcId="{1AB4D96B-E397-4AA8-B211-8061B63E89AF}" destId="{C3B3FE9D-1FFB-4E95-836D-9B8DE764C75B}" srcOrd="0" destOrd="0" presId="urn:microsoft.com/office/officeart/2005/8/layout/chevron2"/>
    <dgm:cxn modelId="{D99DB722-CB0C-44B7-A8FF-29AEB6050622}" type="presOf" srcId="{89D1DF3F-4A5E-4E3B-AB34-1E004FC5DDA5}" destId="{BDBB73F7-D21E-4541-91C4-0E91D3A4F1B3}" srcOrd="0" destOrd="0" presId="urn:microsoft.com/office/officeart/2005/8/layout/chevron2"/>
    <dgm:cxn modelId="{E9A4B2D3-B9CE-4743-B035-A13B6308ED19}" type="presOf" srcId="{0F393725-EE3F-4583-B415-A90087EA45DD}" destId="{0A05CBCB-B7E8-450A-8962-47779A81CEB9}" srcOrd="0" destOrd="0" presId="urn:microsoft.com/office/officeart/2005/8/layout/chevron2"/>
    <dgm:cxn modelId="{42297FFF-F551-4AA9-8FAB-EF970D85386D}" srcId="{94C5A1EA-94FD-4398-A399-BE2A8D3B29CF}" destId="{EAA3ABE8-DDA8-4D52-B8B7-4978D4BD2C66}" srcOrd="0" destOrd="0" parTransId="{8997CDC4-C6D1-4B2E-A100-74AF9C910806}" sibTransId="{BDF72D30-CAC6-457B-89B0-94970880C578}"/>
    <dgm:cxn modelId="{7B9F3A6B-19A1-4EBE-9EDA-A5FAFCD878B8}" srcId="{4156D2E5-4101-4137-96C9-CD90F3818AC8}" destId="{04CAB4F2-9452-4A08-BE69-4ED4619D0F77}" srcOrd="0" destOrd="0" parTransId="{4577F030-41E0-4803-8468-671B87FC2287}" sibTransId="{BE8518D8-3B12-450B-9D0E-13F728416283}"/>
    <dgm:cxn modelId="{0D2D2B54-DA47-4CA8-BD09-23444D0995B4}" type="presOf" srcId="{94C5A1EA-94FD-4398-A399-BE2A8D3B29CF}" destId="{41B13F95-FA6F-4E40-94B6-53C7C32D59BD}" srcOrd="0" destOrd="0" presId="urn:microsoft.com/office/officeart/2005/8/layout/chevron2"/>
    <dgm:cxn modelId="{30B3F741-1085-4793-9A2D-71E0BA39FB93}" srcId="{89D1DF3F-4A5E-4E3B-AB34-1E004FC5DDA5}" destId="{94C5A1EA-94FD-4398-A399-BE2A8D3B29CF}" srcOrd="2" destOrd="0" parTransId="{787C68D3-833F-4B1D-9245-4FF846F32AA0}" sibTransId="{0B0DD9CF-BF3A-4B58-ABD6-4444D23906BB}"/>
    <dgm:cxn modelId="{494FA5F3-E94B-4088-91FB-72E4138824C1}" type="presOf" srcId="{BC7296DD-DC33-4C96-A9A9-DE6D276B1238}" destId="{64F6FCDD-32D4-470F-B75C-663667094969}" srcOrd="0" destOrd="0" presId="urn:microsoft.com/office/officeart/2005/8/layout/chevron2"/>
    <dgm:cxn modelId="{88359C66-7CA2-4BC2-9894-30750BD93980}" srcId="{89D1DF3F-4A5E-4E3B-AB34-1E004FC5DDA5}" destId="{4156D2E5-4101-4137-96C9-CD90F3818AC8}" srcOrd="4" destOrd="0" parTransId="{D314E451-48E6-4AA2-83E6-F3223FC95DE5}" sibTransId="{37E40970-E6B0-451D-A0AC-97532A8E33E9}"/>
    <dgm:cxn modelId="{6AB5B380-F7C8-4276-A442-C0A07D4EEF21}" srcId="{89D1DF3F-4A5E-4E3B-AB34-1E004FC5DDA5}" destId="{BC7296DD-DC33-4C96-A9A9-DE6D276B1238}" srcOrd="3" destOrd="0" parTransId="{268DE250-5208-4F37-8C8C-3459D4BEFE2A}" sibTransId="{28919805-075B-4F20-9A18-35C9208DAC91}"/>
    <dgm:cxn modelId="{674243D5-8F15-48FC-9AAE-FB8A1869C268}" srcId="{89D1DF3F-4A5E-4E3B-AB34-1E004FC5DDA5}" destId="{B99850F8-EE93-4938-A512-B5ADF0D16329}" srcOrd="1" destOrd="0" parTransId="{958A20B2-1592-4346-9C44-217F975AD4B6}" sibTransId="{7AEAAE02-A0F9-4C3B-9A89-AE9F3379DF7E}"/>
    <dgm:cxn modelId="{D8591AAB-37B2-40FF-8352-792894043CFB}" srcId="{1AB4D96B-E397-4AA8-B211-8061B63E89AF}" destId="{0F393725-EE3F-4583-B415-A90087EA45DD}" srcOrd="0" destOrd="0" parTransId="{30C4646E-0852-441E-8D38-60436E597BF8}" sibTransId="{CAC96D61-7BFF-43AC-8977-B7F7C1BF2BAE}"/>
    <dgm:cxn modelId="{10A57222-7523-4D2A-AC6C-FA14074C5E6C}" srcId="{B99850F8-EE93-4938-A512-B5ADF0D16329}" destId="{40F67FCF-4CA7-43D3-A4E6-F3AD12167B06}" srcOrd="0" destOrd="0" parTransId="{3638F499-B19D-4FEA-AD54-3C2B7EE50E9C}" sibTransId="{163E47DD-00B2-49B6-88FB-3623A5477A22}"/>
    <dgm:cxn modelId="{B209E11C-EF95-46D7-A201-7C2AE6E335EF}" type="presOf" srcId="{B99850F8-EE93-4938-A512-B5ADF0D16329}" destId="{5F9EF31C-86A7-4BFA-A9EA-569A61334ABE}" srcOrd="0" destOrd="0" presId="urn:microsoft.com/office/officeart/2005/8/layout/chevron2"/>
    <dgm:cxn modelId="{F49CEED1-552A-42D6-9362-4EDAE272B223}" type="presOf" srcId="{EAA3ABE8-DDA8-4D52-B8B7-4978D4BD2C66}" destId="{25D73092-F5E4-4B42-9EF0-EC3801839383}" srcOrd="0" destOrd="0" presId="urn:microsoft.com/office/officeart/2005/8/layout/chevron2"/>
    <dgm:cxn modelId="{837B95F9-254C-45F5-AE2C-E59F6FDC3814}" srcId="{89D1DF3F-4A5E-4E3B-AB34-1E004FC5DDA5}" destId="{1AB4D96B-E397-4AA8-B211-8061B63E89AF}" srcOrd="0" destOrd="0" parTransId="{2F30E2BE-D1DF-4518-AAF8-F82DC5AC5CED}" sibTransId="{6257031F-9034-465F-BA2B-061D0D2D35C2}"/>
    <dgm:cxn modelId="{0FD252D9-AA0B-456A-96D7-24AD8F3B8A64}" type="presOf" srcId="{04CAB4F2-9452-4A08-BE69-4ED4619D0F77}" destId="{405CBDEC-9941-411B-8DDB-7C179496D7E9}" srcOrd="0" destOrd="0" presId="urn:microsoft.com/office/officeart/2005/8/layout/chevron2"/>
    <dgm:cxn modelId="{B17C8F4D-AC3D-445A-BB77-98CD43475E1C}" type="presParOf" srcId="{BDBB73F7-D21E-4541-91C4-0E91D3A4F1B3}" destId="{AAA8D100-2F78-46C9-A42E-A73E9497332F}" srcOrd="0" destOrd="0" presId="urn:microsoft.com/office/officeart/2005/8/layout/chevron2"/>
    <dgm:cxn modelId="{E74EB603-A123-43F2-A21E-FBF7BD2B14C1}" type="presParOf" srcId="{AAA8D100-2F78-46C9-A42E-A73E9497332F}" destId="{C3B3FE9D-1FFB-4E95-836D-9B8DE764C75B}" srcOrd="0" destOrd="0" presId="urn:microsoft.com/office/officeart/2005/8/layout/chevron2"/>
    <dgm:cxn modelId="{FE74736C-B6CF-433B-9AA4-1A01951B4D17}" type="presParOf" srcId="{AAA8D100-2F78-46C9-A42E-A73E9497332F}" destId="{0A05CBCB-B7E8-450A-8962-47779A81CEB9}" srcOrd="1" destOrd="0" presId="urn:microsoft.com/office/officeart/2005/8/layout/chevron2"/>
    <dgm:cxn modelId="{AD74EDF5-E805-430B-A4F9-2A55F6ED8DAB}" type="presParOf" srcId="{BDBB73F7-D21E-4541-91C4-0E91D3A4F1B3}" destId="{BDC171B5-CCE7-4801-A221-336A8B3D8805}" srcOrd="1" destOrd="0" presId="urn:microsoft.com/office/officeart/2005/8/layout/chevron2"/>
    <dgm:cxn modelId="{34F16A16-F449-4FD9-B552-7BE60E1C85EC}" type="presParOf" srcId="{BDBB73F7-D21E-4541-91C4-0E91D3A4F1B3}" destId="{B86F1697-53A8-4D9C-8760-B58487AD4AA4}" srcOrd="2" destOrd="0" presId="urn:microsoft.com/office/officeart/2005/8/layout/chevron2"/>
    <dgm:cxn modelId="{28B34352-1BF1-426A-94FD-C91076D2885A}" type="presParOf" srcId="{B86F1697-53A8-4D9C-8760-B58487AD4AA4}" destId="{5F9EF31C-86A7-4BFA-A9EA-569A61334ABE}" srcOrd="0" destOrd="0" presId="urn:microsoft.com/office/officeart/2005/8/layout/chevron2"/>
    <dgm:cxn modelId="{594ED76B-4189-4855-BCC9-228B3F6ED08C}" type="presParOf" srcId="{B86F1697-53A8-4D9C-8760-B58487AD4AA4}" destId="{55095D6B-C40E-4D2C-A7B4-D182670B5DEF}" srcOrd="1" destOrd="0" presId="urn:microsoft.com/office/officeart/2005/8/layout/chevron2"/>
    <dgm:cxn modelId="{B4EF6EDC-2BE6-4E52-8A89-C95A5608FAFA}" type="presParOf" srcId="{BDBB73F7-D21E-4541-91C4-0E91D3A4F1B3}" destId="{E4E9233B-D394-4253-9C12-3E5D3F32A8A0}" srcOrd="3" destOrd="0" presId="urn:microsoft.com/office/officeart/2005/8/layout/chevron2"/>
    <dgm:cxn modelId="{03F71D7E-9BDB-4F9D-BD3A-FB8DEB9F57D5}" type="presParOf" srcId="{BDBB73F7-D21E-4541-91C4-0E91D3A4F1B3}" destId="{30B48790-C451-4A8C-A723-FBA5B67B31AF}" srcOrd="4" destOrd="0" presId="urn:microsoft.com/office/officeart/2005/8/layout/chevron2"/>
    <dgm:cxn modelId="{610B519E-C05F-4FEE-8F61-416A1F16E005}" type="presParOf" srcId="{30B48790-C451-4A8C-A723-FBA5B67B31AF}" destId="{41B13F95-FA6F-4E40-94B6-53C7C32D59BD}" srcOrd="0" destOrd="0" presId="urn:microsoft.com/office/officeart/2005/8/layout/chevron2"/>
    <dgm:cxn modelId="{E5D8C6DE-7A42-472A-B9FD-8C163A00E835}" type="presParOf" srcId="{30B48790-C451-4A8C-A723-FBA5B67B31AF}" destId="{25D73092-F5E4-4B42-9EF0-EC3801839383}" srcOrd="1" destOrd="0" presId="urn:microsoft.com/office/officeart/2005/8/layout/chevron2"/>
    <dgm:cxn modelId="{4D6B0918-9B82-4F50-B71A-E72BE711E11D}" type="presParOf" srcId="{BDBB73F7-D21E-4541-91C4-0E91D3A4F1B3}" destId="{44F697E7-9077-42BC-80E1-4FA5BDBE2B11}" srcOrd="5" destOrd="0" presId="urn:microsoft.com/office/officeart/2005/8/layout/chevron2"/>
    <dgm:cxn modelId="{4DBAA271-4946-4B9C-91E0-92DB2FF2338A}" type="presParOf" srcId="{BDBB73F7-D21E-4541-91C4-0E91D3A4F1B3}" destId="{A8644A4F-86BC-40D1-85E2-42B624D60D20}" srcOrd="6" destOrd="0" presId="urn:microsoft.com/office/officeart/2005/8/layout/chevron2"/>
    <dgm:cxn modelId="{010CD503-FB21-4ABE-AA24-AEF4D7736804}" type="presParOf" srcId="{A8644A4F-86BC-40D1-85E2-42B624D60D20}" destId="{64F6FCDD-32D4-470F-B75C-663667094969}" srcOrd="0" destOrd="0" presId="urn:microsoft.com/office/officeart/2005/8/layout/chevron2"/>
    <dgm:cxn modelId="{D69D8B28-7A02-49F2-8A62-7D3CEAF26B0D}" type="presParOf" srcId="{A8644A4F-86BC-40D1-85E2-42B624D60D20}" destId="{0A882FBF-BBAD-4B28-A7B8-1A3E1E93D245}" srcOrd="1" destOrd="0" presId="urn:microsoft.com/office/officeart/2005/8/layout/chevron2"/>
    <dgm:cxn modelId="{B8650DB4-1A81-44E2-9BBB-EA0419DDBA65}" type="presParOf" srcId="{BDBB73F7-D21E-4541-91C4-0E91D3A4F1B3}" destId="{A44AEC07-8B39-4323-B668-96D632360F4F}" srcOrd="7" destOrd="0" presId="urn:microsoft.com/office/officeart/2005/8/layout/chevron2"/>
    <dgm:cxn modelId="{FCA0C74A-5646-4FFB-BBD8-2E4A4FA6EA1F}" type="presParOf" srcId="{BDBB73F7-D21E-4541-91C4-0E91D3A4F1B3}" destId="{E052BAEB-C963-4902-8C20-10CD1840D4F5}" srcOrd="8" destOrd="0" presId="urn:microsoft.com/office/officeart/2005/8/layout/chevron2"/>
    <dgm:cxn modelId="{5B83BF42-B2D4-4B85-8A4D-B25BD0F3590E}" type="presParOf" srcId="{E052BAEB-C963-4902-8C20-10CD1840D4F5}" destId="{7E254F63-9EBE-4886-9FCC-9169A667EC7E}" srcOrd="0" destOrd="0" presId="urn:microsoft.com/office/officeart/2005/8/layout/chevron2"/>
    <dgm:cxn modelId="{B374FB05-0EB4-4CFC-B686-81CA31F081CA}" type="presParOf" srcId="{E052BAEB-C963-4902-8C20-10CD1840D4F5}" destId="{405CBDEC-9941-411B-8DDB-7C179496D7E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D099AE-2775-4A0C-B366-9A02F385138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4017EEF-825B-49CB-8C21-EE990747B022}">
      <dgm:prSet phldrT="[Text]"/>
      <dgm:spPr/>
      <dgm:t>
        <a:bodyPr/>
        <a:lstStyle/>
        <a:p>
          <a:r>
            <a:rPr lang="en-US" i="1" dirty="0" smtClean="0"/>
            <a:t>Know Your IX, et al v. </a:t>
          </a:r>
          <a:r>
            <a:rPr lang="en-US" i="1" dirty="0" err="1" smtClean="0"/>
            <a:t>Devos</a:t>
          </a:r>
          <a:r>
            <a:rPr lang="en-US" i="1" dirty="0" smtClean="0"/>
            <a:t> </a:t>
          </a:r>
          <a:r>
            <a:rPr lang="en-US" dirty="0" smtClean="0"/>
            <a:t>– May 14 - Maryland</a:t>
          </a:r>
          <a:endParaRPr lang="en-US" dirty="0"/>
        </a:p>
      </dgm:t>
    </dgm:pt>
    <dgm:pt modelId="{2BF7BE37-CF71-4281-B1FA-613ECF28198E}" type="parTrans" cxnId="{07C48095-F0E3-450C-B151-A6EB37395A2B}">
      <dgm:prSet/>
      <dgm:spPr/>
      <dgm:t>
        <a:bodyPr/>
        <a:lstStyle/>
        <a:p>
          <a:endParaRPr lang="en-US"/>
        </a:p>
      </dgm:t>
    </dgm:pt>
    <dgm:pt modelId="{278CF638-D546-438C-B1EB-331C0E05696C}" type="sibTrans" cxnId="{07C48095-F0E3-450C-B151-A6EB37395A2B}">
      <dgm:prSet/>
      <dgm:spPr/>
      <dgm:t>
        <a:bodyPr/>
        <a:lstStyle/>
        <a:p>
          <a:endParaRPr lang="en-US"/>
        </a:p>
      </dgm:t>
    </dgm:pt>
    <dgm:pt modelId="{81B00EE3-DCC7-490E-9E70-ED7D8C0BAB80}">
      <dgm:prSet phldrT="[Text]"/>
      <dgm:spPr/>
      <dgm:t>
        <a:bodyPr/>
        <a:lstStyle/>
        <a:p>
          <a:r>
            <a:rPr lang="en-US" i="1" dirty="0" smtClean="0"/>
            <a:t>New York v. DOE </a:t>
          </a:r>
          <a:r>
            <a:rPr lang="en-US" dirty="0" smtClean="0"/>
            <a:t>–June 4 - S. District of NY</a:t>
          </a:r>
          <a:endParaRPr lang="en-US" dirty="0"/>
        </a:p>
      </dgm:t>
    </dgm:pt>
    <dgm:pt modelId="{C9B78E79-9860-4227-8B4E-B42772AC96A4}" type="parTrans" cxnId="{3CA134D2-70B8-46CC-92FB-815576046EAD}">
      <dgm:prSet/>
      <dgm:spPr/>
      <dgm:t>
        <a:bodyPr/>
        <a:lstStyle/>
        <a:p>
          <a:endParaRPr lang="en-US"/>
        </a:p>
      </dgm:t>
    </dgm:pt>
    <dgm:pt modelId="{7B5908AE-63D6-49CA-BFC0-2870B2F45A58}" type="sibTrans" cxnId="{3CA134D2-70B8-46CC-92FB-815576046EAD}">
      <dgm:prSet/>
      <dgm:spPr/>
      <dgm:t>
        <a:bodyPr/>
        <a:lstStyle/>
        <a:p>
          <a:endParaRPr lang="en-US"/>
        </a:p>
      </dgm:t>
    </dgm:pt>
    <dgm:pt modelId="{4EA3E8E0-0904-4F10-9E9B-7E90E6D90185}">
      <dgm:prSet phldrT="[Text]"/>
      <dgm:spPr/>
      <dgm:t>
        <a:bodyPr/>
        <a:lstStyle/>
        <a:p>
          <a:r>
            <a:rPr lang="en-US" i="1" dirty="0" smtClean="0"/>
            <a:t>Pennsylvania, et al v. </a:t>
          </a:r>
          <a:r>
            <a:rPr lang="en-US" i="1" dirty="0" err="1" smtClean="0"/>
            <a:t>Devos</a:t>
          </a:r>
          <a:r>
            <a:rPr lang="en-US" i="1" dirty="0" smtClean="0"/>
            <a:t> </a:t>
          </a:r>
          <a:r>
            <a:rPr lang="en-US" dirty="0" smtClean="0"/>
            <a:t>– June 4 – D.C.</a:t>
          </a:r>
          <a:endParaRPr lang="en-US" dirty="0"/>
        </a:p>
      </dgm:t>
    </dgm:pt>
    <dgm:pt modelId="{75F8BD1D-6702-4AB6-9245-A7487206A92C}" type="parTrans" cxnId="{D14D05F9-1509-4F39-B206-699EC5908E43}">
      <dgm:prSet/>
      <dgm:spPr/>
      <dgm:t>
        <a:bodyPr/>
        <a:lstStyle/>
        <a:p>
          <a:endParaRPr lang="en-US"/>
        </a:p>
      </dgm:t>
    </dgm:pt>
    <dgm:pt modelId="{9A26B4F9-4091-4AF7-BF28-7244AE81A9E7}" type="sibTrans" cxnId="{D14D05F9-1509-4F39-B206-699EC5908E43}">
      <dgm:prSet/>
      <dgm:spPr/>
      <dgm:t>
        <a:bodyPr/>
        <a:lstStyle/>
        <a:p>
          <a:endParaRPr lang="en-US"/>
        </a:p>
      </dgm:t>
    </dgm:pt>
    <dgm:pt modelId="{784B3FAA-9D58-4885-B9A6-4E8202DB21F4}">
      <dgm:prSet/>
      <dgm:spPr/>
      <dgm:t>
        <a:bodyPr/>
        <a:lstStyle/>
        <a:p>
          <a:r>
            <a:rPr lang="en-US" i="1" dirty="0" smtClean="0"/>
            <a:t>Victims Rights Law Center</a:t>
          </a:r>
          <a:r>
            <a:rPr lang="en-US" dirty="0" smtClean="0"/>
            <a:t>, et al v. </a:t>
          </a:r>
          <a:r>
            <a:rPr lang="en-US" dirty="0" err="1" smtClean="0"/>
            <a:t>Devos</a:t>
          </a:r>
          <a:r>
            <a:rPr lang="en-US" dirty="0" smtClean="0"/>
            <a:t> – June 10 - Mass.</a:t>
          </a:r>
          <a:endParaRPr lang="en-US" dirty="0"/>
        </a:p>
      </dgm:t>
    </dgm:pt>
    <dgm:pt modelId="{466A9670-4887-4C0C-A9F6-D9898D500220}" type="parTrans" cxnId="{A30851FF-6ED3-453A-B9DC-F6D37F3B1375}">
      <dgm:prSet/>
      <dgm:spPr/>
      <dgm:t>
        <a:bodyPr/>
        <a:lstStyle/>
        <a:p>
          <a:endParaRPr lang="en-US"/>
        </a:p>
      </dgm:t>
    </dgm:pt>
    <dgm:pt modelId="{F89378E8-6A3D-41C6-BEB5-572276E182F4}" type="sibTrans" cxnId="{A30851FF-6ED3-453A-B9DC-F6D37F3B1375}">
      <dgm:prSet/>
      <dgm:spPr/>
      <dgm:t>
        <a:bodyPr/>
        <a:lstStyle/>
        <a:p>
          <a:endParaRPr lang="en-US"/>
        </a:p>
      </dgm:t>
    </dgm:pt>
    <dgm:pt modelId="{09FB1A67-9F16-428D-AEC4-146763BA08F2}" type="pres">
      <dgm:prSet presAssocID="{09D099AE-2775-4A0C-B366-9A02F3851389}" presName="Name0" presStyleCnt="0">
        <dgm:presLayoutVars>
          <dgm:chMax val="7"/>
          <dgm:chPref val="7"/>
          <dgm:dir/>
        </dgm:presLayoutVars>
      </dgm:prSet>
      <dgm:spPr/>
      <dgm:t>
        <a:bodyPr/>
        <a:lstStyle/>
        <a:p>
          <a:endParaRPr lang="en-US"/>
        </a:p>
      </dgm:t>
    </dgm:pt>
    <dgm:pt modelId="{7EEEB061-2B09-4B72-BAF9-CFAAA87166A5}" type="pres">
      <dgm:prSet presAssocID="{09D099AE-2775-4A0C-B366-9A02F3851389}" presName="Name1" presStyleCnt="0"/>
      <dgm:spPr/>
    </dgm:pt>
    <dgm:pt modelId="{F879B6A9-2981-4880-80A0-CFD3D71FB466}" type="pres">
      <dgm:prSet presAssocID="{09D099AE-2775-4A0C-B366-9A02F3851389}" presName="cycle" presStyleCnt="0"/>
      <dgm:spPr/>
    </dgm:pt>
    <dgm:pt modelId="{F3CE2B14-080B-4B55-A7D5-63349261DA0B}" type="pres">
      <dgm:prSet presAssocID="{09D099AE-2775-4A0C-B366-9A02F3851389}" presName="srcNode" presStyleLbl="node1" presStyleIdx="0" presStyleCnt="4"/>
      <dgm:spPr/>
    </dgm:pt>
    <dgm:pt modelId="{98AF2801-34BD-44A5-BC37-7775C5E9DA2E}" type="pres">
      <dgm:prSet presAssocID="{09D099AE-2775-4A0C-B366-9A02F3851389}" presName="conn" presStyleLbl="parChTrans1D2" presStyleIdx="0" presStyleCnt="1"/>
      <dgm:spPr/>
      <dgm:t>
        <a:bodyPr/>
        <a:lstStyle/>
        <a:p>
          <a:endParaRPr lang="en-US"/>
        </a:p>
      </dgm:t>
    </dgm:pt>
    <dgm:pt modelId="{CBAF617D-5BFD-440D-9885-B53378F2CFCB}" type="pres">
      <dgm:prSet presAssocID="{09D099AE-2775-4A0C-B366-9A02F3851389}" presName="extraNode" presStyleLbl="node1" presStyleIdx="0" presStyleCnt="4"/>
      <dgm:spPr/>
    </dgm:pt>
    <dgm:pt modelId="{9509D5FE-02C4-4396-8007-7B6DEB8EED3D}" type="pres">
      <dgm:prSet presAssocID="{09D099AE-2775-4A0C-B366-9A02F3851389}" presName="dstNode" presStyleLbl="node1" presStyleIdx="0" presStyleCnt="4"/>
      <dgm:spPr/>
    </dgm:pt>
    <dgm:pt modelId="{BDD889BC-CF7F-4FE3-8429-9C7FD0C5F15F}" type="pres">
      <dgm:prSet presAssocID="{74017EEF-825B-49CB-8C21-EE990747B022}" presName="text_1" presStyleLbl="node1" presStyleIdx="0" presStyleCnt="4">
        <dgm:presLayoutVars>
          <dgm:bulletEnabled val="1"/>
        </dgm:presLayoutVars>
      </dgm:prSet>
      <dgm:spPr/>
      <dgm:t>
        <a:bodyPr/>
        <a:lstStyle/>
        <a:p>
          <a:endParaRPr lang="en-US"/>
        </a:p>
      </dgm:t>
    </dgm:pt>
    <dgm:pt modelId="{F30E12F4-CB18-4168-AC18-990E1C02B7CE}" type="pres">
      <dgm:prSet presAssocID="{74017EEF-825B-49CB-8C21-EE990747B022}" presName="accent_1" presStyleCnt="0"/>
      <dgm:spPr/>
    </dgm:pt>
    <dgm:pt modelId="{9F731261-4097-49FB-A4D0-263F3773E591}" type="pres">
      <dgm:prSet presAssocID="{74017EEF-825B-49CB-8C21-EE990747B022}" presName="accentRepeatNode" presStyleLbl="solidFgAcc1" presStyleIdx="0" presStyleCnt="4"/>
      <dgm:spPr/>
    </dgm:pt>
    <dgm:pt modelId="{E2B4DBCE-77E3-4BDC-9252-C23BE9CF0E11}" type="pres">
      <dgm:prSet presAssocID="{81B00EE3-DCC7-490E-9E70-ED7D8C0BAB80}" presName="text_2" presStyleLbl="node1" presStyleIdx="1" presStyleCnt="4">
        <dgm:presLayoutVars>
          <dgm:bulletEnabled val="1"/>
        </dgm:presLayoutVars>
      </dgm:prSet>
      <dgm:spPr/>
      <dgm:t>
        <a:bodyPr/>
        <a:lstStyle/>
        <a:p>
          <a:endParaRPr lang="en-US"/>
        </a:p>
      </dgm:t>
    </dgm:pt>
    <dgm:pt modelId="{CC330E57-218E-4F4D-84D6-9373F61F282C}" type="pres">
      <dgm:prSet presAssocID="{81B00EE3-DCC7-490E-9E70-ED7D8C0BAB80}" presName="accent_2" presStyleCnt="0"/>
      <dgm:spPr/>
    </dgm:pt>
    <dgm:pt modelId="{9A83B956-15E8-41F4-A22A-697D94F9FC95}" type="pres">
      <dgm:prSet presAssocID="{81B00EE3-DCC7-490E-9E70-ED7D8C0BAB80}" presName="accentRepeatNode" presStyleLbl="solidFgAcc1" presStyleIdx="1" presStyleCnt="4"/>
      <dgm:spPr/>
    </dgm:pt>
    <dgm:pt modelId="{94E07A1D-CE8A-4526-B0A7-0D9F42ACD865}" type="pres">
      <dgm:prSet presAssocID="{4EA3E8E0-0904-4F10-9E9B-7E90E6D90185}" presName="text_3" presStyleLbl="node1" presStyleIdx="2" presStyleCnt="4">
        <dgm:presLayoutVars>
          <dgm:bulletEnabled val="1"/>
        </dgm:presLayoutVars>
      </dgm:prSet>
      <dgm:spPr/>
      <dgm:t>
        <a:bodyPr/>
        <a:lstStyle/>
        <a:p>
          <a:endParaRPr lang="en-US"/>
        </a:p>
      </dgm:t>
    </dgm:pt>
    <dgm:pt modelId="{37658546-E453-4177-A8F8-8609425D8C50}" type="pres">
      <dgm:prSet presAssocID="{4EA3E8E0-0904-4F10-9E9B-7E90E6D90185}" presName="accent_3" presStyleCnt="0"/>
      <dgm:spPr/>
    </dgm:pt>
    <dgm:pt modelId="{4D6BF50D-CAA8-4067-B550-215156F53511}" type="pres">
      <dgm:prSet presAssocID="{4EA3E8E0-0904-4F10-9E9B-7E90E6D90185}" presName="accentRepeatNode" presStyleLbl="solidFgAcc1" presStyleIdx="2" presStyleCnt="4"/>
      <dgm:spPr/>
    </dgm:pt>
    <dgm:pt modelId="{D1063ABE-77F8-4219-90DC-AADC109F3A1F}" type="pres">
      <dgm:prSet presAssocID="{784B3FAA-9D58-4885-B9A6-4E8202DB21F4}" presName="text_4" presStyleLbl="node1" presStyleIdx="3" presStyleCnt="4">
        <dgm:presLayoutVars>
          <dgm:bulletEnabled val="1"/>
        </dgm:presLayoutVars>
      </dgm:prSet>
      <dgm:spPr/>
      <dgm:t>
        <a:bodyPr/>
        <a:lstStyle/>
        <a:p>
          <a:endParaRPr lang="en-US"/>
        </a:p>
      </dgm:t>
    </dgm:pt>
    <dgm:pt modelId="{495ACEF4-09E0-490C-AB32-8F9E52B19800}" type="pres">
      <dgm:prSet presAssocID="{784B3FAA-9D58-4885-B9A6-4E8202DB21F4}" presName="accent_4" presStyleCnt="0"/>
      <dgm:spPr/>
    </dgm:pt>
    <dgm:pt modelId="{17C5D201-4264-4C10-88A6-B04D91B9903C}" type="pres">
      <dgm:prSet presAssocID="{784B3FAA-9D58-4885-B9A6-4E8202DB21F4}" presName="accentRepeatNode" presStyleLbl="solidFgAcc1" presStyleIdx="3" presStyleCnt="4"/>
      <dgm:spPr/>
    </dgm:pt>
  </dgm:ptLst>
  <dgm:cxnLst>
    <dgm:cxn modelId="{366ADC3D-3FB4-4B28-ACB9-05A054FCF15A}" type="presOf" srcId="{09D099AE-2775-4A0C-B366-9A02F3851389}" destId="{09FB1A67-9F16-428D-AEC4-146763BA08F2}" srcOrd="0" destOrd="0" presId="urn:microsoft.com/office/officeart/2008/layout/VerticalCurvedList"/>
    <dgm:cxn modelId="{A30851FF-6ED3-453A-B9DC-F6D37F3B1375}" srcId="{09D099AE-2775-4A0C-B366-9A02F3851389}" destId="{784B3FAA-9D58-4885-B9A6-4E8202DB21F4}" srcOrd="3" destOrd="0" parTransId="{466A9670-4887-4C0C-A9F6-D9898D500220}" sibTransId="{F89378E8-6A3D-41C6-BEB5-572276E182F4}"/>
    <dgm:cxn modelId="{F72FB4B8-0C01-41AC-9699-91AA8E3FD460}" type="presOf" srcId="{81B00EE3-DCC7-490E-9E70-ED7D8C0BAB80}" destId="{E2B4DBCE-77E3-4BDC-9252-C23BE9CF0E11}" srcOrd="0" destOrd="0" presId="urn:microsoft.com/office/officeart/2008/layout/VerticalCurvedList"/>
    <dgm:cxn modelId="{07C48095-F0E3-450C-B151-A6EB37395A2B}" srcId="{09D099AE-2775-4A0C-B366-9A02F3851389}" destId="{74017EEF-825B-49CB-8C21-EE990747B022}" srcOrd="0" destOrd="0" parTransId="{2BF7BE37-CF71-4281-B1FA-613ECF28198E}" sibTransId="{278CF638-D546-438C-B1EB-331C0E05696C}"/>
    <dgm:cxn modelId="{69C9F2BC-E4F6-40A1-8D85-37513043E97C}" type="presOf" srcId="{4EA3E8E0-0904-4F10-9E9B-7E90E6D90185}" destId="{94E07A1D-CE8A-4526-B0A7-0D9F42ACD865}" srcOrd="0" destOrd="0" presId="urn:microsoft.com/office/officeart/2008/layout/VerticalCurvedList"/>
    <dgm:cxn modelId="{55EE465B-13D2-4BE4-90BB-0999F5908E0B}" type="presOf" srcId="{74017EEF-825B-49CB-8C21-EE990747B022}" destId="{BDD889BC-CF7F-4FE3-8429-9C7FD0C5F15F}" srcOrd="0" destOrd="0" presId="urn:microsoft.com/office/officeart/2008/layout/VerticalCurvedList"/>
    <dgm:cxn modelId="{B8B6A291-C028-40C4-B96B-E3190088CAE3}" type="presOf" srcId="{784B3FAA-9D58-4885-B9A6-4E8202DB21F4}" destId="{D1063ABE-77F8-4219-90DC-AADC109F3A1F}" srcOrd="0" destOrd="0" presId="urn:microsoft.com/office/officeart/2008/layout/VerticalCurvedList"/>
    <dgm:cxn modelId="{67A76AA5-0B34-4D68-B301-E0DF45CD7F4B}" type="presOf" srcId="{278CF638-D546-438C-B1EB-331C0E05696C}" destId="{98AF2801-34BD-44A5-BC37-7775C5E9DA2E}" srcOrd="0" destOrd="0" presId="urn:microsoft.com/office/officeart/2008/layout/VerticalCurvedList"/>
    <dgm:cxn modelId="{D14D05F9-1509-4F39-B206-699EC5908E43}" srcId="{09D099AE-2775-4A0C-B366-9A02F3851389}" destId="{4EA3E8E0-0904-4F10-9E9B-7E90E6D90185}" srcOrd="2" destOrd="0" parTransId="{75F8BD1D-6702-4AB6-9245-A7487206A92C}" sibTransId="{9A26B4F9-4091-4AF7-BF28-7244AE81A9E7}"/>
    <dgm:cxn modelId="{3CA134D2-70B8-46CC-92FB-815576046EAD}" srcId="{09D099AE-2775-4A0C-B366-9A02F3851389}" destId="{81B00EE3-DCC7-490E-9E70-ED7D8C0BAB80}" srcOrd="1" destOrd="0" parTransId="{C9B78E79-9860-4227-8B4E-B42772AC96A4}" sibTransId="{7B5908AE-63D6-49CA-BFC0-2870B2F45A58}"/>
    <dgm:cxn modelId="{EC3E894A-91E4-4E45-9D79-870C75BB09E8}" type="presParOf" srcId="{09FB1A67-9F16-428D-AEC4-146763BA08F2}" destId="{7EEEB061-2B09-4B72-BAF9-CFAAA87166A5}" srcOrd="0" destOrd="0" presId="urn:microsoft.com/office/officeart/2008/layout/VerticalCurvedList"/>
    <dgm:cxn modelId="{17383745-D7C1-4DD2-A89C-9882EED90479}" type="presParOf" srcId="{7EEEB061-2B09-4B72-BAF9-CFAAA87166A5}" destId="{F879B6A9-2981-4880-80A0-CFD3D71FB466}" srcOrd="0" destOrd="0" presId="urn:microsoft.com/office/officeart/2008/layout/VerticalCurvedList"/>
    <dgm:cxn modelId="{88BF6EB3-B381-4082-B9A8-39B68422F073}" type="presParOf" srcId="{F879B6A9-2981-4880-80A0-CFD3D71FB466}" destId="{F3CE2B14-080B-4B55-A7D5-63349261DA0B}" srcOrd="0" destOrd="0" presId="urn:microsoft.com/office/officeart/2008/layout/VerticalCurvedList"/>
    <dgm:cxn modelId="{3B742AE5-1330-4443-88C5-6735F3EB3557}" type="presParOf" srcId="{F879B6A9-2981-4880-80A0-CFD3D71FB466}" destId="{98AF2801-34BD-44A5-BC37-7775C5E9DA2E}" srcOrd="1" destOrd="0" presId="urn:microsoft.com/office/officeart/2008/layout/VerticalCurvedList"/>
    <dgm:cxn modelId="{426603ED-2A46-41B3-9C42-363CE18AB9D7}" type="presParOf" srcId="{F879B6A9-2981-4880-80A0-CFD3D71FB466}" destId="{CBAF617D-5BFD-440D-9885-B53378F2CFCB}" srcOrd="2" destOrd="0" presId="urn:microsoft.com/office/officeart/2008/layout/VerticalCurvedList"/>
    <dgm:cxn modelId="{627B66CB-8A87-4876-8B6D-D617793C931C}" type="presParOf" srcId="{F879B6A9-2981-4880-80A0-CFD3D71FB466}" destId="{9509D5FE-02C4-4396-8007-7B6DEB8EED3D}" srcOrd="3" destOrd="0" presId="urn:microsoft.com/office/officeart/2008/layout/VerticalCurvedList"/>
    <dgm:cxn modelId="{AF0890D2-0CA6-452A-8E4E-5B790EF8C246}" type="presParOf" srcId="{7EEEB061-2B09-4B72-BAF9-CFAAA87166A5}" destId="{BDD889BC-CF7F-4FE3-8429-9C7FD0C5F15F}" srcOrd="1" destOrd="0" presId="urn:microsoft.com/office/officeart/2008/layout/VerticalCurvedList"/>
    <dgm:cxn modelId="{B1BC1366-8B98-4AB8-983A-04C5A5A395D4}" type="presParOf" srcId="{7EEEB061-2B09-4B72-BAF9-CFAAA87166A5}" destId="{F30E12F4-CB18-4168-AC18-990E1C02B7CE}" srcOrd="2" destOrd="0" presId="urn:microsoft.com/office/officeart/2008/layout/VerticalCurvedList"/>
    <dgm:cxn modelId="{56E76001-A31E-4BE3-8F52-191D605A4ECF}" type="presParOf" srcId="{F30E12F4-CB18-4168-AC18-990E1C02B7CE}" destId="{9F731261-4097-49FB-A4D0-263F3773E591}" srcOrd="0" destOrd="0" presId="urn:microsoft.com/office/officeart/2008/layout/VerticalCurvedList"/>
    <dgm:cxn modelId="{21A963CA-5803-4597-A4A8-A8D9B29CE295}" type="presParOf" srcId="{7EEEB061-2B09-4B72-BAF9-CFAAA87166A5}" destId="{E2B4DBCE-77E3-4BDC-9252-C23BE9CF0E11}" srcOrd="3" destOrd="0" presId="urn:microsoft.com/office/officeart/2008/layout/VerticalCurvedList"/>
    <dgm:cxn modelId="{28BB3D9A-24D2-429D-A007-76A3889D81F8}" type="presParOf" srcId="{7EEEB061-2B09-4B72-BAF9-CFAAA87166A5}" destId="{CC330E57-218E-4F4D-84D6-9373F61F282C}" srcOrd="4" destOrd="0" presId="urn:microsoft.com/office/officeart/2008/layout/VerticalCurvedList"/>
    <dgm:cxn modelId="{676C3D7C-19A3-42E9-97BB-8799BBD7A7B1}" type="presParOf" srcId="{CC330E57-218E-4F4D-84D6-9373F61F282C}" destId="{9A83B956-15E8-41F4-A22A-697D94F9FC95}" srcOrd="0" destOrd="0" presId="urn:microsoft.com/office/officeart/2008/layout/VerticalCurvedList"/>
    <dgm:cxn modelId="{E2CDA63D-70EA-4006-80EE-9BFEF2BE49A1}" type="presParOf" srcId="{7EEEB061-2B09-4B72-BAF9-CFAAA87166A5}" destId="{94E07A1D-CE8A-4526-B0A7-0D9F42ACD865}" srcOrd="5" destOrd="0" presId="urn:microsoft.com/office/officeart/2008/layout/VerticalCurvedList"/>
    <dgm:cxn modelId="{28EDC77B-F2FF-44B5-941C-BB9A95072BFB}" type="presParOf" srcId="{7EEEB061-2B09-4B72-BAF9-CFAAA87166A5}" destId="{37658546-E453-4177-A8F8-8609425D8C50}" srcOrd="6" destOrd="0" presId="urn:microsoft.com/office/officeart/2008/layout/VerticalCurvedList"/>
    <dgm:cxn modelId="{FDCC736B-6BFB-4D2C-A4C0-948D7F00D33D}" type="presParOf" srcId="{37658546-E453-4177-A8F8-8609425D8C50}" destId="{4D6BF50D-CAA8-4067-B550-215156F53511}" srcOrd="0" destOrd="0" presId="urn:microsoft.com/office/officeart/2008/layout/VerticalCurvedList"/>
    <dgm:cxn modelId="{8C7A83CC-36DA-4BD8-87DE-23CFF690F6E4}" type="presParOf" srcId="{7EEEB061-2B09-4B72-BAF9-CFAAA87166A5}" destId="{D1063ABE-77F8-4219-90DC-AADC109F3A1F}" srcOrd="7" destOrd="0" presId="urn:microsoft.com/office/officeart/2008/layout/VerticalCurvedList"/>
    <dgm:cxn modelId="{A7E275FB-1F35-4A0C-8CC2-2FE829CAB994}" type="presParOf" srcId="{7EEEB061-2B09-4B72-BAF9-CFAAA87166A5}" destId="{495ACEF4-09E0-490C-AB32-8F9E52B19800}" srcOrd="8" destOrd="0" presId="urn:microsoft.com/office/officeart/2008/layout/VerticalCurvedList"/>
    <dgm:cxn modelId="{5ED8B70A-9922-4CFC-A847-171FAF60853F}" type="presParOf" srcId="{495ACEF4-09E0-490C-AB32-8F9E52B19800}" destId="{17C5D201-4264-4C10-88A6-B04D91B9903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2DCAF-3670-4F36-A653-077727BEEB42}">
      <dsp:nvSpPr>
        <dsp:cNvPr id="0" name=""/>
        <dsp:cNvSpPr/>
      </dsp:nvSpPr>
      <dsp:spPr>
        <a:xfrm rot="10800000">
          <a:off x="463886" y="1018"/>
          <a:ext cx="3927342" cy="1300886"/>
        </a:xfrm>
        <a:prstGeom prst="homePlat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655"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t>Hannah Stewart</a:t>
          </a:r>
        </a:p>
        <a:p>
          <a:pPr lvl="0" algn="ctr" defTabSz="800100">
            <a:lnSpc>
              <a:spcPct val="90000"/>
            </a:lnSpc>
            <a:spcBef>
              <a:spcPct val="0"/>
            </a:spcBef>
            <a:spcAft>
              <a:spcPct val="35000"/>
            </a:spcAft>
          </a:pPr>
          <a:r>
            <a:rPr lang="en-US" sz="1800" kern="1200" dirty="0" smtClean="0"/>
            <a:t>Coordinator of Prevention &amp; Specialized Advocacy</a:t>
          </a:r>
          <a:endParaRPr lang="en-US" sz="1800" kern="1200" dirty="0"/>
        </a:p>
      </dsp:txBody>
      <dsp:txXfrm rot="10800000">
        <a:off x="789107" y="1018"/>
        <a:ext cx="3602121" cy="1300886"/>
      </dsp:txXfrm>
    </dsp:sp>
    <dsp:sp modelId="{FC4DD23D-D95C-4750-84D0-4B6FCBD3235A}">
      <dsp:nvSpPr>
        <dsp:cNvPr id="0" name=""/>
        <dsp:cNvSpPr/>
      </dsp:nvSpPr>
      <dsp:spPr>
        <a:xfrm>
          <a:off x="237921" y="1018"/>
          <a:ext cx="1300886" cy="1300886"/>
        </a:xfrm>
        <a:prstGeom prst="ellipse">
          <a:avLst/>
        </a:prstGeom>
        <a:blipFill rotWithShape="1">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AC5582-DB40-46D3-9F9A-6B718344D62B}">
      <dsp:nvSpPr>
        <dsp:cNvPr id="0" name=""/>
        <dsp:cNvSpPr/>
      </dsp:nvSpPr>
      <dsp:spPr>
        <a:xfrm rot="10800000">
          <a:off x="412054" y="1690229"/>
          <a:ext cx="3996452" cy="1300886"/>
        </a:xfrm>
        <a:prstGeom prst="homePlate">
          <a:avLst/>
        </a:prstGeom>
        <a:solidFill>
          <a:schemeClr val="accent5">
            <a:hueOff val="6010703"/>
            <a:satOff val="-26380"/>
            <a:lumOff val="784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655"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a:ea typeface="+mn-ea"/>
              <a:cs typeface="+mn-cs"/>
            </a:rPr>
            <a:t>Kharimah Dessow</a:t>
          </a:r>
        </a:p>
        <a:p>
          <a:pPr lvl="0" algn="ctr" defTabSz="800100">
            <a:lnSpc>
              <a:spcPct val="90000"/>
            </a:lnSpc>
            <a:spcBef>
              <a:spcPct val="0"/>
            </a:spcBef>
            <a:spcAft>
              <a:spcPct val="35000"/>
            </a:spcAft>
          </a:pPr>
          <a:r>
            <a:rPr lang="en-US" sz="1800" kern="1200" dirty="0" smtClean="0">
              <a:latin typeface="Calibri" panose="020F0502020204030204"/>
              <a:ea typeface="+mn-ea"/>
              <a:cs typeface="+mn-cs"/>
            </a:rPr>
            <a:t>Attorney</a:t>
          </a:r>
        </a:p>
        <a:p>
          <a:pPr lvl="0" algn="ctr" defTabSz="800100">
            <a:lnSpc>
              <a:spcPct val="90000"/>
            </a:lnSpc>
            <a:spcBef>
              <a:spcPct val="0"/>
            </a:spcBef>
            <a:spcAft>
              <a:spcPct val="35000"/>
            </a:spcAft>
          </a:pPr>
          <a:r>
            <a:rPr lang="en-US" sz="1800" kern="1200" dirty="0" smtClean="0">
              <a:latin typeface="Calibri" panose="020F0502020204030204"/>
              <a:ea typeface="+mn-ea"/>
              <a:cs typeface="+mn-cs"/>
            </a:rPr>
            <a:t>Legal Assistance to Victims Program</a:t>
          </a:r>
        </a:p>
      </dsp:txBody>
      <dsp:txXfrm rot="10800000">
        <a:off x="737275" y="1690229"/>
        <a:ext cx="3671231" cy="1300886"/>
      </dsp:txXfrm>
    </dsp:sp>
    <dsp:sp modelId="{9ED09A36-5093-43B0-BF75-8091B3963A52}">
      <dsp:nvSpPr>
        <dsp:cNvPr id="0" name=""/>
        <dsp:cNvSpPr/>
      </dsp:nvSpPr>
      <dsp:spPr>
        <a:xfrm>
          <a:off x="167113" y="1632209"/>
          <a:ext cx="1300886" cy="1300886"/>
        </a:xfrm>
        <a:prstGeom prst="ellipse">
          <a:avLst/>
        </a:prstGeom>
        <a:blipFill rotWithShape="1">
          <a:blip xmlns:r="http://schemas.openxmlformats.org/officeDocument/2006/relationships" r:embed="rId2"/>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92B8B-F30C-4CC4-9E01-50424589594D}">
      <dsp:nvSpPr>
        <dsp:cNvPr id="0" name=""/>
        <dsp:cNvSpPr/>
      </dsp:nvSpPr>
      <dsp:spPr>
        <a:xfrm>
          <a:off x="47" y="220587"/>
          <a:ext cx="4542134" cy="864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Previous</a:t>
          </a:r>
          <a:endParaRPr lang="en-US" sz="3000" kern="1200" dirty="0"/>
        </a:p>
      </dsp:txBody>
      <dsp:txXfrm>
        <a:off x="47" y="220587"/>
        <a:ext cx="4542134" cy="864000"/>
      </dsp:txXfrm>
    </dsp:sp>
    <dsp:sp modelId="{BD7DE5F5-8FEF-49F9-8C07-78209675F45D}">
      <dsp:nvSpPr>
        <dsp:cNvPr id="0" name=""/>
        <dsp:cNvSpPr/>
      </dsp:nvSpPr>
      <dsp:spPr>
        <a:xfrm>
          <a:off x="47" y="1084587"/>
          <a:ext cx="4542134" cy="271755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Title IX violation if school does not institute a “reasonable response”</a:t>
          </a:r>
          <a:endParaRPr lang="en-US" sz="3000" kern="1200" dirty="0"/>
        </a:p>
        <a:p>
          <a:pPr marL="285750" lvl="1" indent="-285750" algn="l" defTabSz="1333500">
            <a:lnSpc>
              <a:spcPct val="90000"/>
            </a:lnSpc>
            <a:spcBef>
              <a:spcPct val="0"/>
            </a:spcBef>
            <a:spcAft>
              <a:spcPct val="15000"/>
            </a:spcAft>
            <a:buChar char="••"/>
          </a:pPr>
          <a:r>
            <a:rPr lang="en-US" sz="3000" kern="1200" dirty="0" smtClean="0"/>
            <a:t>Must take prompt &amp; reasonable corrective action</a:t>
          </a:r>
          <a:endParaRPr lang="en-US" sz="3000" kern="1200" dirty="0"/>
        </a:p>
      </dsp:txBody>
      <dsp:txXfrm>
        <a:off x="47" y="1084587"/>
        <a:ext cx="4542134" cy="2717550"/>
      </dsp:txXfrm>
    </dsp:sp>
    <dsp:sp modelId="{C0033F13-1B45-4470-9F40-C5B4A774F507}">
      <dsp:nvSpPr>
        <dsp:cNvPr id="0" name=""/>
        <dsp:cNvSpPr/>
      </dsp:nvSpPr>
      <dsp:spPr>
        <a:xfrm>
          <a:off x="5178080" y="220587"/>
          <a:ext cx="4542134" cy="864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New</a:t>
          </a:r>
          <a:endParaRPr lang="en-US" sz="3000" kern="1200" dirty="0"/>
        </a:p>
      </dsp:txBody>
      <dsp:txXfrm>
        <a:off x="5178080" y="220587"/>
        <a:ext cx="4542134" cy="864000"/>
      </dsp:txXfrm>
    </dsp:sp>
    <dsp:sp modelId="{28DE5D31-6D64-4BBD-897B-8AF82A2B4001}">
      <dsp:nvSpPr>
        <dsp:cNvPr id="0" name=""/>
        <dsp:cNvSpPr/>
      </dsp:nvSpPr>
      <dsp:spPr>
        <a:xfrm>
          <a:off x="5178080" y="1084587"/>
          <a:ext cx="4542134" cy="271755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Title IX violation only if school is “deliberately indifferent”</a:t>
          </a:r>
          <a:endParaRPr lang="en-US" sz="3000" kern="1200" dirty="0"/>
        </a:p>
        <a:p>
          <a:pPr marL="285750" lvl="1" indent="-285750" algn="l" defTabSz="1333500">
            <a:lnSpc>
              <a:spcPct val="90000"/>
            </a:lnSpc>
            <a:spcBef>
              <a:spcPct val="0"/>
            </a:spcBef>
            <a:spcAft>
              <a:spcPct val="15000"/>
            </a:spcAft>
            <a:buChar char="••"/>
          </a:pPr>
          <a:r>
            <a:rPr lang="en-US" sz="3000" kern="1200" dirty="0" smtClean="0"/>
            <a:t>“response is clearly unreasonable in light of the known circumstances”</a:t>
          </a:r>
          <a:endParaRPr lang="en-US" sz="3000" kern="1200" dirty="0"/>
        </a:p>
      </dsp:txBody>
      <dsp:txXfrm>
        <a:off x="5178080" y="1084587"/>
        <a:ext cx="4542134" cy="27175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56134-CD23-45F7-86F1-C0DFDBDC79EC}">
      <dsp:nvSpPr>
        <dsp:cNvPr id="0" name=""/>
        <dsp:cNvSpPr/>
      </dsp:nvSpPr>
      <dsp:spPr>
        <a:xfrm>
          <a:off x="49" y="254460"/>
          <a:ext cx="4782120" cy="67357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Previous</a:t>
          </a:r>
          <a:r>
            <a:rPr lang="en-US" sz="2200" kern="1200" dirty="0" smtClean="0"/>
            <a:t>	</a:t>
          </a:r>
          <a:endParaRPr lang="en-US" sz="2200" kern="1200" dirty="0"/>
        </a:p>
      </dsp:txBody>
      <dsp:txXfrm>
        <a:off x="49" y="254460"/>
        <a:ext cx="4782120" cy="673576"/>
      </dsp:txXfrm>
    </dsp:sp>
    <dsp:sp modelId="{48E17D99-A8DC-48D6-9172-8455EDE4E8F4}">
      <dsp:nvSpPr>
        <dsp:cNvPr id="0" name=""/>
        <dsp:cNvSpPr/>
      </dsp:nvSpPr>
      <dsp:spPr>
        <a:xfrm>
          <a:off x="49" y="928037"/>
          <a:ext cx="4782120" cy="32610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Knew or should have reasonably known</a:t>
          </a:r>
          <a:endParaRPr lang="en-US" sz="2200" kern="1200" dirty="0"/>
        </a:p>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r>
            <a:rPr lang="en-US" sz="2200" kern="1200" dirty="0" smtClean="0"/>
            <a:t>No notice required if a employee-student incident within </a:t>
          </a:r>
          <a:r>
            <a:rPr lang="en-US" sz="2200" kern="1200" dirty="0" err="1" smtClean="0"/>
            <a:t>em</a:t>
          </a:r>
          <a:r>
            <a:rPr lang="en-US" sz="2200" kern="1200" dirty="0" smtClean="0"/>
            <a:t>/</a:t>
          </a:r>
          <a:r>
            <a:rPr lang="en-US" sz="2200" kern="1200" dirty="0" err="1" smtClean="0"/>
            <a:t>ee’s</a:t>
          </a:r>
          <a:r>
            <a:rPr lang="en-US" sz="2200" kern="1200" dirty="0" smtClean="0"/>
            <a:t> duties</a:t>
          </a:r>
          <a:endParaRPr lang="en-US" sz="2200" kern="1200" dirty="0"/>
        </a:p>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r>
            <a:rPr lang="en-US" sz="2200" kern="1200" dirty="0" smtClean="0"/>
            <a:t>By “responsible employee” – authority to act, duty to report or student reasonably believes has authority</a:t>
          </a:r>
          <a:endParaRPr lang="en-US" sz="2200" kern="1200" dirty="0"/>
        </a:p>
        <a:p>
          <a:pPr marL="228600" lvl="1" indent="-228600" algn="l" defTabSz="977900">
            <a:lnSpc>
              <a:spcPct val="90000"/>
            </a:lnSpc>
            <a:spcBef>
              <a:spcPct val="0"/>
            </a:spcBef>
            <a:spcAft>
              <a:spcPct val="15000"/>
            </a:spcAft>
            <a:buChar char="••"/>
          </a:pPr>
          <a:endParaRPr lang="en-US" sz="2200" kern="1200"/>
        </a:p>
      </dsp:txBody>
      <dsp:txXfrm>
        <a:off x="49" y="928037"/>
        <a:ext cx="4782120" cy="3261060"/>
      </dsp:txXfrm>
    </dsp:sp>
    <dsp:sp modelId="{CA633F05-8B45-4070-B6E7-A3B8F7AF11DA}">
      <dsp:nvSpPr>
        <dsp:cNvPr id="0" name=""/>
        <dsp:cNvSpPr/>
      </dsp:nvSpPr>
      <dsp:spPr>
        <a:xfrm>
          <a:off x="5451666" y="254460"/>
          <a:ext cx="4782120" cy="67357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New</a:t>
          </a:r>
          <a:endParaRPr lang="en-US" sz="3200" kern="1200" dirty="0"/>
        </a:p>
      </dsp:txBody>
      <dsp:txXfrm>
        <a:off x="5451666" y="254460"/>
        <a:ext cx="4782120" cy="673576"/>
      </dsp:txXfrm>
    </dsp:sp>
    <dsp:sp modelId="{12CDD226-0E23-447D-BF3B-7F9415543F68}">
      <dsp:nvSpPr>
        <dsp:cNvPr id="0" name=""/>
        <dsp:cNvSpPr/>
      </dsp:nvSpPr>
      <dsp:spPr>
        <a:xfrm>
          <a:off x="5451666" y="928037"/>
          <a:ext cx="4782120" cy="32610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Actual knowledge required</a:t>
          </a:r>
          <a:endParaRPr lang="en-US" sz="2200" kern="1200" dirty="0"/>
        </a:p>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r>
            <a:rPr lang="en-US" sz="2200" kern="1200" dirty="0" smtClean="0"/>
            <a:t>By Title IX coordinator or official w/ “authority to institute corrective measures” in higher ed. </a:t>
          </a:r>
          <a:endParaRPr lang="en-US" sz="2200" kern="1200" dirty="0"/>
        </a:p>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r>
            <a:rPr lang="en-US" sz="2200" kern="1200" dirty="0" smtClean="0"/>
            <a:t>By any employee in lower ed.</a:t>
          </a:r>
          <a:endParaRPr lang="en-US" sz="2200" kern="1200" dirty="0"/>
        </a:p>
      </dsp:txBody>
      <dsp:txXfrm>
        <a:off x="5451666" y="928037"/>
        <a:ext cx="4782120" cy="32610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A76D8-72B4-4D51-9FD2-2C8883E3808B}">
      <dsp:nvSpPr>
        <dsp:cNvPr id="0" name=""/>
        <dsp:cNvSpPr/>
      </dsp:nvSpPr>
      <dsp:spPr>
        <a:xfrm>
          <a:off x="49" y="124925"/>
          <a:ext cx="4692688" cy="921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Previous</a:t>
          </a:r>
          <a:endParaRPr lang="en-US" sz="3200" kern="1200" dirty="0"/>
        </a:p>
      </dsp:txBody>
      <dsp:txXfrm>
        <a:off x="49" y="124925"/>
        <a:ext cx="4692688" cy="921600"/>
      </dsp:txXfrm>
    </dsp:sp>
    <dsp:sp modelId="{CA7A3291-6273-45E2-8897-C4947EC60E7C}">
      <dsp:nvSpPr>
        <dsp:cNvPr id="0" name=""/>
        <dsp:cNvSpPr/>
      </dsp:nvSpPr>
      <dsp:spPr>
        <a:xfrm>
          <a:off x="49" y="1046525"/>
          <a:ext cx="4692688" cy="344222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Location of harassment not relevant</a:t>
          </a:r>
          <a:endParaRPr lang="en-US" sz="3200" kern="1200" dirty="0"/>
        </a:p>
        <a:p>
          <a:pPr marL="285750" lvl="1" indent="-285750" algn="l" defTabSz="1422400">
            <a:lnSpc>
              <a:spcPct val="90000"/>
            </a:lnSpc>
            <a:spcBef>
              <a:spcPct val="0"/>
            </a:spcBef>
            <a:spcAft>
              <a:spcPct val="15000"/>
            </a:spcAft>
            <a:buChar char="••"/>
          </a:pPr>
          <a:r>
            <a:rPr lang="en-US" sz="3200" kern="1200" dirty="0" smtClean="0"/>
            <a:t>Focus is on whether harassment results in denied or limited access to educ. program or activity</a:t>
          </a:r>
          <a:endParaRPr lang="en-US" sz="3200" kern="1200" dirty="0"/>
        </a:p>
      </dsp:txBody>
      <dsp:txXfrm>
        <a:off x="49" y="1046525"/>
        <a:ext cx="4692688" cy="3442229"/>
      </dsp:txXfrm>
    </dsp:sp>
    <dsp:sp modelId="{09292559-EDCA-4BB3-A6F4-4698B8023920}">
      <dsp:nvSpPr>
        <dsp:cNvPr id="0" name=""/>
        <dsp:cNvSpPr/>
      </dsp:nvSpPr>
      <dsp:spPr>
        <a:xfrm>
          <a:off x="5349713" y="124925"/>
          <a:ext cx="4692688" cy="921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New</a:t>
          </a:r>
          <a:endParaRPr lang="en-US" sz="3200" kern="1200" dirty="0"/>
        </a:p>
      </dsp:txBody>
      <dsp:txXfrm>
        <a:off x="5349713" y="124925"/>
        <a:ext cx="4692688" cy="921600"/>
      </dsp:txXfrm>
    </dsp:sp>
    <dsp:sp modelId="{C373CB87-DE18-4560-B412-DF1C6BE7C3C8}">
      <dsp:nvSpPr>
        <dsp:cNvPr id="0" name=""/>
        <dsp:cNvSpPr/>
      </dsp:nvSpPr>
      <dsp:spPr>
        <a:xfrm>
          <a:off x="5349713" y="1046525"/>
          <a:ext cx="4692688" cy="344222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Despite impact of harassment,  not covered by Title IX if it occurs:</a:t>
          </a:r>
          <a:endParaRPr lang="en-US" sz="3200" kern="1200" dirty="0"/>
        </a:p>
        <a:p>
          <a:pPr marL="285750" lvl="1" indent="-285750" algn="l" defTabSz="1422400">
            <a:lnSpc>
              <a:spcPct val="90000"/>
            </a:lnSpc>
            <a:spcBef>
              <a:spcPct val="0"/>
            </a:spcBef>
            <a:spcAft>
              <a:spcPct val="15000"/>
            </a:spcAft>
            <a:buChar char="••"/>
          </a:pPr>
          <a:r>
            <a:rPr lang="en-US" sz="3200" kern="1200" dirty="0" smtClean="0"/>
            <a:t>outside the “education program or activity”; i.e. off-campus or online</a:t>
          </a:r>
          <a:endParaRPr lang="en-US" sz="3200" kern="1200" dirty="0"/>
        </a:p>
        <a:p>
          <a:pPr marL="285750" lvl="1" indent="-285750" algn="l" defTabSz="1422400">
            <a:lnSpc>
              <a:spcPct val="90000"/>
            </a:lnSpc>
            <a:spcBef>
              <a:spcPct val="0"/>
            </a:spcBef>
            <a:spcAft>
              <a:spcPct val="15000"/>
            </a:spcAft>
            <a:buChar char="••"/>
          </a:pPr>
          <a:r>
            <a:rPr lang="en-US" sz="3200" kern="1200" dirty="0" smtClean="0"/>
            <a:t>outside the US</a:t>
          </a:r>
          <a:endParaRPr lang="en-US" sz="3200" kern="1200" dirty="0"/>
        </a:p>
      </dsp:txBody>
      <dsp:txXfrm>
        <a:off x="5349713" y="1046525"/>
        <a:ext cx="4692688" cy="344222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D1F3C-7FAA-495B-A47C-046E0A3112B8}">
      <dsp:nvSpPr>
        <dsp:cNvPr id="0" name=""/>
        <dsp:cNvSpPr/>
      </dsp:nvSpPr>
      <dsp:spPr>
        <a:xfrm>
          <a:off x="47" y="4362"/>
          <a:ext cx="4542134" cy="720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Previous</a:t>
          </a:r>
          <a:endParaRPr lang="en-US" sz="2500" kern="1200" dirty="0"/>
        </a:p>
      </dsp:txBody>
      <dsp:txXfrm>
        <a:off x="47" y="4362"/>
        <a:ext cx="4542134" cy="720000"/>
      </dsp:txXfrm>
    </dsp:sp>
    <dsp:sp modelId="{7D27DEBA-6C1A-4C71-BC0B-94945D6D8CBC}">
      <dsp:nvSpPr>
        <dsp:cNvPr id="0" name=""/>
        <dsp:cNvSpPr/>
      </dsp:nvSpPr>
      <dsp:spPr>
        <a:xfrm>
          <a:off x="47" y="724362"/>
          <a:ext cx="4542134" cy="3294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No restriction</a:t>
          </a:r>
          <a:endParaRPr lang="en-US" sz="2500" kern="1200" dirty="0"/>
        </a:p>
      </dsp:txBody>
      <dsp:txXfrm>
        <a:off x="47" y="724362"/>
        <a:ext cx="4542134" cy="3294000"/>
      </dsp:txXfrm>
    </dsp:sp>
    <dsp:sp modelId="{349280D4-840B-4312-BA0A-66530C6617FB}">
      <dsp:nvSpPr>
        <dsp:cNvPr id="0" name=""/>
        <dsp:cNvSpPr/>
      </dsp:nvSpPr>
      <dsp:spPr>
        <a:xfrm>
          <a:off x="5178080" y="4362"/>
          <a:ext cx="4542134" cy="720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New</a:t>
          </a:r>
          <a:endParaRPr lang="en-US" sz="2500" kern="1200" dirty="0"/>
        </a:p>
      </dsp:txBody>
      <dsp:txXfrm>
        <a:off x="5178080" y="4362"/>
        <a:ext cx="4542134" cy="720000"/>
      </dsp:txXfrm>
    </dsp:sp>
    <dsp:sp modelId="{BE40C7AA-433D-40FE-B569-E46DF1B815DF}">
      <dsp:nvSpPr>
        <dsp:cNvPr id="0" name=""/>
        <dsp:cNvSpPr/>
      </dsp:nvSpPr>
      <dsp:spPr>
        <a:xfrm>
          <a:off x="5178080" y="724362"/>
          <a:ext cx="4542134" cy="3294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Victim must be participating or attempting to participate</a:t>
          </a:r>
          <a:endParaRPr lang="en-US" sz="2500" kern="1200" dirty="0"/>
        </a:p>
        <a:p>
          <a:pPr marL="228600" lvl="1" indent="-228600" algn="l" defTabSz="1111250">
            <a:lnSpc>
              <a:spcPct val="90000"/>
            </a:lnSpc>
            <a:spcBef>
              <a:spcPct val="0"/>
            </a:spcBef>
            <a:spcAft>
              <a:spcPct val="15000"/>
            </a:spcAft>
            <a:buChar char="••"/>
          </a:pPr>
          <a:r>
            <a:rPr lang="en-US" sz="2500" kern="1200" dirty="0" smtClean="0"/>
            <a:t>No exception, even if decision not to participate is because of harassment</a:t>
          </a:r>
          <a:endParaRPr lang="en-US" sz="2500" kern="1200" dirty="0"/>
        </a:p>
        <a:p>
          <a:pPr marL="228600" lvl="1" indent="-228600" algn="l" defTabSz="1111250">
            <a:lnSpc>
              <a:spcPct val="90000"/>
            </a:lnSpc>
            <a:spcBef>
              <a:spcPct val="0"/>
            </a:spcBef>
            <a:spcAft>
              <a:spcPct val="15000"/>
            </a:spcAft>
            <a:buChar char="••"/>
          </a:pPr>
          <a:r>
            <a:rPr lang="en-US" sz="2500" kern="1200" dirty="0" smtClean="0"/>
            <a:t>No exception, even if alleged harasser remains at school</a:t>
          </a:r>
          <a:endParaRPr lang="en-US" sz="2500" kern="1200" dirty="0"/>
        </a:p>
        <a:p>
          <a:pPr marL="228600" lvl="1" indent="-228600" algn="l" defTabSz="1111250">
            <a:lnSpc>
              <a:spcPct val="90000"/>
            </a:lnSpc>
            <a:spcBef>
              <a:spcPct val="0"/>
            </a:spcBef>
            <a:spcAft>
              <a:spcPct val="15000"/>
            </a:spcAft>
            <a:buChar char="••"/>
          </a:pPr>
          <a:r>
            <a:rPr lang="en-US" sz="2500" kern="1200" dirty="0" smtClean="0">
              <a:solidFill>
                <a:srgbClr val="FF0000"/>
              </a:solidFill>
            </a:rPr>
            <a:t>3</a:t>
          </a:r>
          <a:r>
            <a:rPr lang="en-US" sz="2500" kern="1200" baseline="30000" dirty="0" smtClean="0">
              <a:solidFill>
                <a:srgbClr val="FF0000"/>
              </a:solidFill>
            </a:rPr>
            <a:t>rd</a:t>
          </a:r>
          <a:r>
            <a:rPr lang="en-US" sz="2500" kern="1200" dirty="0" smtClean="0">
              <a:solidFill>
                <a:srgbClr val="FF0000"/>
              </a:solidFill>
            </a:rPr>
            <a:t> party can’t file complaints even if witness to harassment</a:t>
          </a:r>
          <a:endParaRPr lang="en-US" sz="2500" kern="1200" dirty="0">
            <a:solidFill>
              <a:srgbClr val="FF0000"/>
            </a:solidFill>
          </a:endParaRPr>
        </a:p>
      </dsp:txBody>
      <dsp:txXfrm>
        <a:off x="5178080" y="724362"/>
        <a:ext cx="4542134" cy="32940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6FD98-BED8-470B-8FE3-34CE4F300B98}">
      <dsp:nvSpPr>
        <dsp:cNvPr id="0" name=""/>
        <dsp:cNvSpPr/>
      </dsp:nvSpPr>
      <dsp:spPr>
        <a:xfrm>
          <a:off x="0" y="34759"/>
          <a:ext cx="9720262" cy="1238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174752" rIns="305816" bIns="174752" numCol="1" spcCol="1270" anchor="ctr" anchorCtr="0">
          <a:noAutofit/>
        </a:bodyPr>
        <a:lstStyle/>
        <a:p>
          <a:pPr lvl="0" algn="ctr" defTabSz="1911350">
            <a:lnSpc>
              <a:spcPct val="90000"/>
            </a:lnSpc>
            <a:spcBef>
              <a:spcPct val="0"/>
            </a:spcBef>
            <a:spcAft>
              <a:spcPct val="35000"/>
            </a:spcAft>
          </a:pPr>
          <a:r>
            <a:rPr lang="en-US" sz="4300" kern="1200" dirty="0" smtClean="0"/>
            <a:t>New</a:t>
          </a:r>
          <a:endParaRPr lang="en-US" sz="4300" kern="1200" dirty="0"/>
        </a:p>
      </dsp:txBody>
      <dsp:txXfrm>
        <a:off x="0" y="34759"/>
        <a:ext cx="9720262" cy="1238400"/>
      </dsp:txXfrm>
    </dsp:sp>
    <dsp:sp modelId="{E4B2FE68-677A-456E-B0A2-CE64B838A8C7}">
      <dsp:nvSpPr>
        <dsp:cNvPr id="0" name=""/>
        <dsp:cNvSpPr/>
      </dsp:nvSpPr>
      <dsp:spPr>
        <a:xfrm>
          <a:off x="0" y="1273159"/>
          <a:ext cx="9720262" cy="27148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9362" tIns="229362" rIns="305816" bIns="344043" numCol="1" spcCol="1270" anchor="t" anchorCtr="0">
          <a:noAutofit/>
        </a:bodyPr>
        <a:lstStyle/>
        <a:p>
          <a:pPr marL="285750" lvl="1" indent="-285750" algn="l" defTabSz="1911350">
            <a:lnSpc>
              <a:spcPct val="90000"/>
            </a:lnSpc>
            <a:spcBef>
              <a:spcPct val="0"/>
            </a:spcBef>
            <a:spcAft>
              <a:spcPct val="15000"/>
            </a:spcAft>
            <a:buChar char="••"/>
          </a:pPr>
          <a:r>
            <a:rPr lang="en-US" sz="4300" kern="1200" dirty="0" smtClean="0">
              <a:solidFill>
                <a:srgbClr val="FF0000"/>
              </a:solidFill>
            </a:rPr>
            <a:t>Schools permitted to dismiss complaint if respondent is no longer enrolled or employed or school is unable to collect sufficient evidence</a:t>
          </a:r>
          <a:endParaRPr lang="en-US" sz="4300" kern="1200" dirty="0">
            <a:solidFill>
              <a:srgbClr val="FF0000"/>
            </a:solidFill>
          </a:endParaRPr>
        </a:p>
      </dsp:txBody>
      <dsp:txXfrm>
        <a:off x="0" y="1273159"/>
        <a:ext cx="9720262" cy="271480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5D81D-34AE-4D2A-B8F4-6BF22423758E}">
      <dsp:nvSpPr>
        <dsp:cNvPr id="0" name=""/>
        <dsp:cNvSpPr/>
      </dsp:nvSpPr>
      <dsp:spPr>
        <a:xfrm>
          <a:off x="47" y="158712"/>
          <a:ext cx="4542134" cy="576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Previous</a:t>
          </a:r>
          <a:endParaRPr lang="en-US" sz="2000" kern="1200" dirty="0"/>
        </a:p>
      </dsp:txBody>
      <dsp:txXfrm>
        <a:off x="47" y="158712"/>
        <a:ext cx="4542134" cy="576000"/>
      </dsp:txXfrm>
    </dsp:sp>
    <dsp:sp modelId="{7C871286-2E8E-49F8-9559-6D1BA89AE745}">
      <dsp:nvSpPr>
        <dsp:cNvPr id="0" name=""/>
        <dsp:cNvSpPr/>
      </dsp:nvSpPr>
      <dsp:spPr>
        <a:xfrm>
          <a:off x="47" y="734712"/>
          <a:ext cx="4542134" cy="31293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Required to implement “interim measures”  - services, accommodations &amp; other options offered to victims prior to final outcome</a:t>
          </a:r>
          <a:endParaRPr lang="en-US" sz="2000" kern="1200" dirty="0"/>
        </a:p>
        <a:p>
          <a:pPr marL="228600" lvl="1" indent="-228600" algn="l" defTabSz="889000">
            <a:lnSpc>
              <a:spcPct val="90000"/>
            </a:lnSpc>
            <a:spcBef>
              <a:spcPct val="0"/>
            </a:spcBef>
            <a:spcAft>
              <a:spcPct val="15000"/>
            </a:spcAft>
            <a:buChar char="••"/>
          </a:pPr>
          <a:r>
            <a:rPr lang="en-US" sz="2000" kern="1200" dirty="0" smtClean="0"/>
            <a:t>Some schools also offered “supportive services” to reporting &amp; non-reporting victims</a:t>
          </a:r>
          <a:endParaRPr lang="en-US" sz="2000" kern="1200" dirty="0"/>
        </a:p>
        <a:p>
          <a:pPr marL="228600" lvl="1" indent="-228600" algn="l" defTabSz="889000">
            <a:lnSpc>
              <a:spcPct val="90000"/>
            </a:lnSpc>
            <a:spcBef>
              <a:spcPct val="0"/>
            </a:spcBef>
            <a:spcAft>
              <a:spcPct val="15000"/>
            </a:spcAft>
            <a:buChar char="••"/>
          </a:pPr>
          <a:r>
            <a:rPr lang="en-US" sz="2000" kern="1200" dirty="0" smtClean="0"/>
            <a:t>Required to direct harasser to have no contact</a:t>
          </a:r>
          <a:endParaRPr lang="en-US" sz="2000" kern="1200" dirty="0"/>
        </a:p>
      </dsp:txBody>
      <dsp:txXfrm>
        <a:off x="47" y="734712"/>
        <a:ext cx="4542134" cy="3129300"/>
      </dsp:txXfrm>
    </dsp:sp>
    <dsp:sp modelId="{0F9FE50C-1262-4178-8BA6-8612FA06DCC2}">
      <dsp:nvSpPr>
        <dsp:cNvPr id="0" name=""/>
        <dsp:cNvSpPr/>
      </dsp:nvSpPr>
      <dsp:spPr>
        <a:xfrm>
          <a:off x="5178080" y="158712"/>
          <a:ext cx="4542134" cy="576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New</a:t>
          </a:r>
          <a:endParaRPr lang="en-US" sz="2000" kern="1200" dirty="0"/>
        </a:p>
      </dsp:txBody>
      <dsp:txXfrm>
        <a:off x="5178080" y="158712"/>
        <a:ext cx="4542134" cy="576000"/>
      </dsp:txXfrm>
    </dsp:sp>
    <dsp:sp modelId="{1BAEE2B9-BE15-468B-895A-1C0C89ED996F}">
      <dsp:nvSpPr>
        <dsp:cNvPr id="0" name=""/>
        <dsp:cNvSpPr/>
      </dsp:nvSpPr>
      <dsp:spPr>
        <a:xfrm>
          <a:off x="5178080" y="734712"/>
          <a:ext cx="4542134" cy="31293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Required to provide supportive measures to both parties to ensure equal access to programs</a:t>
          </a:r>
          <a:endParaRPr lang="en-US" sz="2000" kern="1200" dirty="0"/>
        </a:p>
        <a:p>
          <a:pPr marL="228600" lvl="1" indent="-228600" algn="l" defTabSz="889000">
            <a:lnSpc>
              <a:spcPct val="90000"/>
            </a:lnSpc>
            <a:spcBef>
              <a:spcPct val="0"/>
            </a:spcBef>
            <a:spcAft>
              <a:spcPct val="15000"/>
            </a:spcAft>
            <a:buChar char="••"/>
          </a:pPr>
          <a:r>
            <a:rPr lang="en-US" sz="2000" kern="1200" dirty="0" smtClean="0"/>
            <a:t>Prohibits supportive measures that are punitive, disciplinary or unreasonably burdensome to other party</a:t>
          </a:r>
          <a:endParaRPr lang="en-US" sz="2000" kern="1200" dirty="0"/>
        </a:p>
        <a:p>
          <a:pPr marL="228600" lvl="1" indent="-228600" algn="l" defTabSz="889000">
            <a:lnSpc>
              <a:spcPct val="90000"/>
            </a:lnSpc>
            <a:spcBef>
              <a:spcPct val="0"/>
            </a:spcBef>
            <a:spcAft>
              <a:spcPct val="15000"/>
            </a:spcAft>
            <a:buChar char="••"/>
          </a:pPr>
          <a:r>
            <a:rPr lang="en-US" sz="2000" kern="1200" dirty="0" smtClean="0"/>
            <a:t>Includes “mutual restrictions on contact”</a:t>
          </a:r>
          <a:endParaRPr lang="en-US" sz="2000" kern="1200" dirty="0"/>
        </a:p>
        <a:p>
          <a:pPr marL="228600" lvl="1" indent="-228600" algn="l" defTabSz="889000">
            <a:lnSpc>
              <a:spcPct val="90000"/>
            </a:lnSpc>
            <a:spcBef>
              <a:spcPct val="0"/>
            </a:spcBef>
            <a:spcAft>
              <a:spcPct val="15000"/>
            </a:spcAft>
            <a:buChar char="••"/>
          </a:pPr>
          <a:r>
            <a:rPr lang="en-US" sz="2000" kern="1200" dirty="0" smtClean="0"/>
            <a:t>Permits “emergency removal” if “immediate threat” to “physical health &amp; safety” of student or others “arising from allegations of sex. harassment.”</a:t>
          </a:r>
          <a:endParaRPr lang="en-US" sz="2000" kern="1200" dirty="0"/>
        </a:p>
      </dsp:txBody>
      <dsp:txXfrm>
        <a:off x="5178080" y="734712"/>
        <a:ext cx="4542134" cy="31293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FB6EE-93AF-436C-A89E-EA86C4D13402}">
      <dsp:nvSpPr>
        <dsp:cNvPr id="0" name=""/>
        <dsp:cNvSpPr/>
      </dsp:nvSpPr>
      <dsp:spPr>
        <a:xfrm>
          <a:off x="50" y="188017"/>
          <a:ext cx="4817882" cy="720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Previous</a:t>
          </a:r>
          <a:endParaRPr lang="en-US" sz="2500" kern="1200" dirty="0"/>
        </a:p>
      </dsp:txBody>
      <dsp:txXfrm>
        <a:off x="50" y="188017"/>
        <a:ext cx="4817882" cy="720000"/>
      </dsp:txXfrm>
    </dsp:sp>
    <dsp:sp modelId="{676ACB29-6B80-468E-8D7C-9BF562656005}">
      <dsp:nvSpPr>
        <dsp:cNvPr id="0" name=""/>
        <dsp:cNvSpPr/>
      </dsp:nvSpPr>
      <dsp:spPr>
        <a:xfrm>
          <a:off x="50" y="908017"/>
          <a:ext cx="4817882" cy="33626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“responsible employee” – mandated to report harassment to officials</a:t>
          </a:r>
          <a:endParaRPr lang="en-US" sz="2500" kern="1200" dirty="0"/>
        </a:p>
        <a:p>
          <a:pPr marL="228600" lvl="1" indent="-228600" algn="l" defTabSz="1111250">
            <a:lnSpc>
              <a:spcPct val="90000"/>
            </a:lnSpc>
            <a:spcBef>
              <a:spcPct val="0"/>
            </a:spcBef>
            <a:spcAft>
              <a:spcPct val="15000"/>
            </a:spcAft>
            <a:buChar char="••"/>
          </a:pPr>
          <a:endParaRPr lang="en-US" sz="2500" kern="1200" dirty="0"/>
        </a:p>
        <a:p>
          <a:pPr marL="228600" lvl="1" indent="-228600" algn="l" defTabSz="1111250">
            <a:lnSpc>
              <a:spcPct val="90000"/>
            </a:lnSpc>
            <a:spcBef>
              <a:spcPct val="0"/>
            </a:spcBef>
            <a:spcAft>
              <a:spcPct val="15000"/>
            </a:spcAft>
            <a:buChar char="••"/>
          </a:pPr>
          <a:r>
            <a:rPr lang="en-US" sz="2500" kern="1200" dirty="0" smtClean="0"/>
            <a:t>School designates certain “confidential employees”</a:t>
          </a:r>
          <a:endParaRPr lang="en-US" sz="2500" kern="1200" dirty="0"/>
        </a:p>
        <a:p>
          <a:pPr marL="228600" lvl="1" indent="-228600" algn="l" defTabSz="1111250">
            <a:lnSpc>
              <a:spcPct val="90000"/>
            </a:lnSpc>
            <a:spcBef>
              <a:spcPct val="0"/>
            </a:spcBef>
            <a:spcAft>
              <a:spcPct val="15000"/>
            </a:spcAft>
            <a:buChar char="••"/>
          </a:pPr>
          <a:endParaRPr lang="en-US" sz="2500" kern="1200" dirty="0"/>
        </a:p>
        <a:p>
          <a:pPr marL="228600" lvl="1" indent="-228600" algn="l" defTabSz="1111250">
            <a:lnSpc>
              <a:spcPct val="90000"/>
            </a:lnSpc>
            <a:spcBef>
              <a:spcPct val="0"/>
            </a:spcBef>
            <a:spcAft>
              <a:spcPct val="15000"/>
            </a:spcAft>
            <a:buChar char="••"/>
          </a:pPr>
          <a:r>
            <a:rPr lang="en-US" sz="2500" kern="1200" dirty="0" smtClean="0"/>
            <a:t>School not to initiate investigation without victim consent</a:t>
          </a:r>
          <a:endParaRPr lang="en-US" sz="2500" kern="1200" dirty="0"/>
        </a:p>
      </dsp:txBody>
      <dsp:txXfrm>
        <a:off x="50" y="908017"/>
        <a:ext cx="4817882" cy="3362625"/>
      </dsp:txXfrm>
    </dsp:sp>
    <dsp:sp modelId="{77C4ECAF-BE65-4176-B041-8AB6D0F34E04}">
      <dsp:nvSpPr>
        <dsp:cNvPr id="0" name=""/>
        <dsp:cNvSpPr/>
      </dsp:nvSpPr>
      <dsp:spPr>
        <a:xfrm>
          <a:off x="5492436" y="188017"/>
          <a:ext cx="4817882" cy="720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New</a:t>
          </a:r>
          <a:endParaRPr lang="en-US" sz="2500" kern="1200" dirty="0"/>
        </a:p>
      </dsp:txBody>
      <dsp:txXfrm>
        <a:off x="5492436" y="188017"/>
        <a:ext cx="4817882" cy="720000"/>
      </dsp:txXfrm>
    </dsp:sp>
    <dsp:sp modelId="{635C8F50-2145-4DE7-BAF4-69DBD99FC411}">
      <dsp:nvSpPr>
        <dsp:cNvPr id="0" name=""/>
        <dsp:cNvSpPr/>
      </dsp:nvSpPr>
      <dsp:spPr>
        <a:xfrm>
          <a:off x="5492436" y="908017"/>
          <a:ext cx="4817882" cy="33626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Undesignated employees not required to report to officials</a:t>
          </a:r>
          <a:endParaRPr lang="en-US" sz="2500" kern="1200" dirty="0"/>
        </a:p>
        <a:p>
          <a:pPr marL="228600" lvl="1" indent="-228600" algn="l" defTabSz="1111250">
            <a:lnSpc>
              <a:spcPct val="90000"/>
            </a:lnSpc>
            <a:spcBef>
              <a:spcPct val="0"/>
            </a:spcBef>
            <a:spcAft>
              <a:spcPct val="15000"/>
            </a:spcAft>
            <a:buChar char="••"/>
          </a:pPr>
          <a:endParaRPr lang="en-US" sz="2500" kern="1200" dirty="0"/>
        </a:p>
        <a:p>
          <a:pPr marL="228600" lvl="1" indent="-228600" algn="l" defTabSz="1111250">
            <a:lnSpc>
              <a:spcPct val="90000"/>
            </a:lnSpc>
            <a:spcBef>
              <a:spcPct val="0"/>
            </a:spcBef>
            <a:spcAft>
              <a:spcPct val="15000"/>
            </a:spcAft>
            <a:buChar char="••"/>
          </a:pPr>
          <a:r>
            <a:rPr lang="en-US" sz="2500" kern="1200" dirty="0" smtClean="0"/>
            <a:t>Title IX coordinator can override student’s request not to initiate an investigation; respondent to be notified</a:t>
          </a:r>
          <a:endParaRPr lang="en-US" sz="2500" kern="1200" dirty="0"/>
        </a:p>
      </dsp:txBody>
      <dsp:txXfrm>
        <a:off x="5492436" y="908017"/>
        <a:ext cx="4817882" cy="336262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B4698-8ADF-45A0-8085-9B55CFA92C86}">
      <dsp:nvSpPr>
        <dsp:cNvPr id="0" name=""/>
        <dsp:cNvSpPr/>
      </dsp:nvSpPr>
      <dsp:spPr>
        <a:xfrm>
          <a:off x="47" y="41828"/>
          <a:ext cx="4542134" cy="777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Previous</a:t>
          </a:r>
          <a:endParaRPr lang="en-US" sz="2700" kern="1200" dirty="0"/>
        </a:p>
      </dsp:txBody>
      <dsp:txXfrm>
        <a:off x="47" y="41828"/>
        <a:ext cx="4542134" cy="777600"/>
      </dsp:txXfrm>
    </dsp:sp>
    <dsp:sp modelId="{0746FB97-5FA0-4572-BC52-EA2361158D84}">
      <dsp:nvSpPr>
        <dsp:cNvPr id="0" name=""/>
        <dsp:cNvSpPr/>
      </dsp:nvSpPr>
      <dsp:spPr>
        <a:xfrm>
          <a:off x="47" y="819428"/>
          <a:ext cx="4542134" cy="31614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Recommended completion within 60 days</a:t>
          </a:r>
          <a:endParaRPr lang="en-US" sz="2700" kern="1200" dirty="0"/>
        </a:p>
        <a:p>
          <a:pPr marL="228600" lvl="1" indent="-228600" algn="l" defTabSz="1200150">
            <a:lnSpc>
              <a:spcPct val="90000"/>
            </a:lnSpc>
            <a:spcBef>
              <a:spcPct val="0"/>
            </a:spcBef>
            <a:spcAft>
              <a:spcPct val="15000"/>
            </a:spcAft>
            <a:buChar char="••"/>
          </a:pPr>
          <a:endParaRPr lang="en-US" sz="2700" kern="1200" dirty="0"/>
        </a:p>
        <a:p>
          <a:pPr marL="228600" lvl="1" indent="-228600" algn="l" defTabSz="1200150">
            <a:lnSpc>
              <a:spcPct val="90000"/>
            </a:lnSpc>
            <a:spcBef>
              <a:spcPct val="0"/>
            </a:spcBef>
            <a:spcAft>
              <a:spcPct val="15000"/>
            </a:spcAft>
            <a:buChar char="••"/>
          </a:pPr>
          <a:r>
            <a:rPr lang="en-US" sz="2700" kern="1200" dirty="0" smtClean="0"/>
            <a:t>Prohibited from delaying investigation merely because of concurrent law enforcement investigation</a:t>
          </a:r>
          <a:endParaRPr lang="en-US" sz="2700" kern="1200" dirty="0"/>
        </a:p>
      </dsp:txBody>
      <dsp:txXfrm>
        <a:off x="47" y="819428"/>
        <a:ext cx="4542134" cy="3161467"/>
      </dsp:txXfrm>
    </dsp:sp>
    <dsp:sp modelId="{ED73714B-6B0B-4F7A-9BE8-B73DD7E219E0}">
      <dsp:nvSpPr>
        <dsp:cNvPr id="0" name=""/>
        <dsp:cNvSpPr/>
      </dsp:nvSpPr>
      <dsp:spPr>
        <a:xfrm>
          <a:off x="5178080" y="41828"/>
          <a:ext cx="4542134" cy="777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New</a:t>
          </a:r>
          <a:endParaRPr lang="en-US" sz="2700" kern="1200" dirty="0"/>
        </a:p>
      </dsp:txBody>
      <dsp:txXfrm>
        <a:off x="5178080" y="41828"/>
        <a:ext cx="4542134" cy="777600"/>
      </dsp:txXfrm>
    </dsp:sp>
    <dsp:sp modelId="{D54B450C-947B-4DFF-BDFC-6C3F2FE97A4B}">
      <dsp:nvSpPr>
        <dsp:cNvPr id="0" name=""/>
        <dsp:cNvSpPr/>
      </dsp:nvSpPr>
      <dsp:spPr>
        <a:xfrm>
          <a:off x="5178080" y="819428"/>
          <a:ext cx="4542134" cy="31614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“reasonably prompt timeframe”</a:t>
          </a:r>
          <a:endParaRPr lang="en-US" sz="2700" kern="1200" dirty="0"/>
        </a:p>
        <a:p>
          <a:pPr marL="228600" lvl="1" indent="-228600" algn="l" defTabSz="1200150">
            <a:lnSpc>
              <a:spcPct val="90000"/>
            </a:lnSpc>
            <a:spcBef>
              <a:spcPct val="0"/>
            </a:spcBef>
            <a:spcAft>
              <a:spcPct val="15000"/>
            </a:spcAft>
            <a:buChar char="••"/>
          </a:pPr>
          <a:r>
            <a:rPr lang="en-US" sz="2700" kern="1200" dirty="0" smtClean="0"/>
            <a:t>At least 20 days (two 10—day timelines)</a:t>
          </a:r>
          <a:endParaRPr lang="en-US" sz="2700" kern="1200" dirty="0"/>
        </a:p>
        <a:p>
          <a:pPr marL="228600" lvl="1" indent="-228600" algn="l" defTabSz="1200150">
            <a:lnSpc>
              <a:spcPct val="90000"/>
            </a:lnSpc>
            <a:spcBef>
              <a:spcPct val="0"/>
            </a:spcBef>
            <a:spcAft>
              <a:spcPct val="15000"/>
            </a:spcAft>
            <a:buChar char="••"/>
          </a:pPr>
          <a:r>
            <a:rPr lang="en-US" sz="2700" kern="1200" dirty="0" smtClean="0"/>
            <a:t>“Temporary delay” or “limited extension” for “good cause”, i.e. concurrent law enforcement activity</a:t>
          </a:r>
          <a:endParaRPr lang="en-US" sz="2700" kern="1200" dirty="0"/>
        </a:p>
      </dsp:txBody>
      <dsp:txXfrm>
        <a:off x="5178080" y="819428"/>
        <a:ext cx="4542134" cy="316146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9C760-1A83-4F3D-83D4-BA21ADBBA7DC}">
      <dsp:nvSpPr>
        <dsp:cNvPr id="0" name=""/>
        <dsp:cNvSpPr/>
      </dsp:nvSpPr>
      <dsp:spPr>
        <a:xfrm>
          <a:off x="47" y="222483"/>
          <a:ext cx="4542134" cy="777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Previous</a:t>
          </a:r>
          <a:endParaRPr lang="en-US" sz="2700" kern="1200" dirty="0"/>
        </a:p>
      </dsp:txBody>
      <dsp:txXfrm>
        <a:off x="47" y="222483"/>
        <a:ext cx="4542134" cy="777600"/>
      </dsp:txXfrm>
    </dsp:sp>
    <dsp:sp modelId="{7C292D88-AB38-4002-B6FB-91698516DE8A}">
      <dsp:nvSpPr>
        <dsp:cNvPr id="0" name=""/>
        <dsp:cNvSpPr/>
      </dsp:nvSpPr>
      <dsp:spPr>
        <a:xfrm>
          <a:off x="47" y="1000083"/>
          <a:ext cx="4542134" cy="280015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No presumption required</a:t>
          </a:r>
          <a:endParaRPr lang="en-US" sz="2700" kern="1200" dirty="0"/>
        </a:p>
        <a:p>
          <a:pPr marL="228600" lvl="1" indent="-228600" algn="l" defTabSz="1200150">
            <a:lnSpc>
              <a:spcPct val="90000"/>
            </a:lnSpc>
            <a:spcBef>
              <a:spcPct val="0"/>
            </a:spcBef>
            <a:spcAft>
              <a:spcPct val="15000"/>
            </a:spcAft>
            <a:buChar char="••"/>
          </a:pPr>
          <a:r>
            <a:rPr lang="en-US" sz="2700" kern="1200" dirty="0" smtClean="0"/>
            <a:t>Requires “equitable” resolution of complaint</a:t>
          </a:r>
          <a:endParaRPr lang="en-US" sz="2700" kern="1200" dirty="0"/>
        </a:p>
      </dsp:txBody>
      <dsp:txXfrm>
        <a:off x="47" y="1000083"/>
        <a:ext cx="4542134" cy="2800157"/>
      </dsp:txXfrm>
    </dsp:sp>
    <dsp:sp modelId="{77AE5961-BC16-4B6B-BA6F-7A2200E5BFDF}">
      <dsp:nvSpPr>
        <dsp:cNvPr id="0" name=""/>
        <dsp:cNvSpPr/>
      </dsp:nvSpPr>
      <dsp:spPr>
        <a:xfrm>
          <a:off x="5178080" y="222483"/>
          <a:ext cx="4542134" cy="777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New</a:t>
          </a:r>
          <a:endParaRPr lang="en-US" sz="2700" kern="1200" dirty="0"/>
        </a:p>
      </dsp:txBody>
      <dsp:txXfrm>
        <a:off x="5178080" y="222483"/>
        <a:ext cx="4542134" cy="777600"/>
      </dsp:txXfrm>
    </dsp:sp>
    <dsp:sp modelId="{81F2DFA1-FBB5-497D-995B-71496E5DDF53}">
      <dsp:nvSpPr>
        <dsp:cNvPr id="0" name=""/>
        <dsp:cNvSpPr/>
      </dsp:nvSpPr>
      <dsp:spPr>
        <a:xfrm>
          <a:off x="5178080" y="1000083"/>
          <a:ext cx="4542134" cy="280015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Required to presume that respondent is not responsible; presumes incident did not occur</a:t>
          </a:r>
          <a:endParaRPr lang="en-US" sz="2700" kern="1200" dirty="0"/>
        </a:p>
        <a:p>
          <a:pPr marL="228600" lvl="1" indent="-228600" algn="l" defTabSz="1200150">
            <a:lnSpc>
              <a:spcPct val="90000"/>
            </a:lnSpc>
            <a:spcBef>
              <a:spcPct val="0"/>
            </a:spcBef>
            <a:spcAft>
              <a:spcPct val="15000"/>
            </a:spcAft>
            <a:buChar char="••"/>
          </a:pPr>
          <a:r>
            <a:rPr lang="en-US" sz="2700" kern="1200" dirty="0" smtClean="0"/>
            <a:t>Credibility cannot be based on status as complainant, respondent or witness</a:t>
          </a:r>
          <a:endParaRPr lang="en-US" sz="2700" kern="1200" dirty="0"/>
        </a:p>
      </dsp:txBody>
      <dsp:txXfrm>
        <a:off x="5178080" y="1000083"/>
        <a:ext cx="4542134" cy="280015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A14B0-5A6D-49D8-9EB3-B86C70F27B7C}">
      <dsp:nvSpPr>
        <dsp:cNvPr id="0" name=""/>
        <dsp:cNvSpPr/>
      </dsp:nvSpPr>
      <dsp:spPr>
        <a:xfrm>
          <a:off x="47" y="14712"/>
          <a:ext cx="4542134" cy="864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Previous</a:t>
          </a:r>
          <a:endParaRPr lang="en-US" sz="3000" kern="1200" dirty="0"/>
        </a:p>
      </dsp:txBody>
      <dsp:txXfrm>
        <a:off x="47" y="14712"/>
        <a:ext cx="4542134" cy="864000"/>
      </dsp:txXfrm>
    </dsp:sp>
    <dsp:sp modelId="{71A6DE77-98BF-4DF2-8E9F-97356DE0664C}">
      <dsp:nvSpPr>
        <dsp:cNvPr id="0" name=""/>
        <dsp:cNvSpPr/>
      </dsp:nvSpPr>
      <dsp:spPr>
        <a:xfrm>
          <a:off x="47" y="878712"/>
          <a:ext cx="4542134" cy="31293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Preponderance of the Evidence Standard</a:t>
          </a:r>
          <a:endParaRPr lang="en-US" sz="3000" kern="1200" dirty="0"/>
        </a:p>
      </dsp:txBody>
      <dsp:txXfrm>
        <a:off x="47" y="878712"/>
        <a:ext cx="4542134" cy="3129300"/>
      </dsp:txXfrm>
    </dsp:sp>
    <dsp:sp modelId="{B35D0584-7057-454D-8FB5-19A4D427318D}">
      <dsp:nvSpPr>
        <dsp:cNvPr id="0" name=""/>
        <dsp:cNvSpPr/>
      </dsp:nvSpPr>
      <dsp:spPr>
        <a:xfrm>
          <a:off x="5178080" y="14712"/>
          <a:ext cx="4542134" cy="864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New</a:t>
          </a:r>
          <a:endParaRPr lang="en-US" sz="3000" kern="1200" dirty="0"/>
        </a:p>
      </dsp:txBody>
      <dsp:txXfrm>
        <a:off x="5178080" y="14712"/>
        <a:ext cx="4542134" cy="864000"/>
      </dsp:txXfrm>
    </dsp:sp>
    <dsp:sp modelId="{766B61BE-6341-4D6E-A248-C6D72E17223B}">
      <dsp:nvSpPr>
        <dsp:cNvPr id="0" name=""/>
        <dsp:cNvSpPr/>
      </dsp:nvSpPr>
      <dsp:spPr>
        <a:xfrm>
          <a:off x="5178080" y="878712"/>
          <a:ext cx="4542134" cy="31293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May choose “clear &amp; convincing” or “preponderance of the evidence”</a:t>
          </a:r>
          <a:endParaRPr lang="en-US" sz="3000" kern="1200" dirty="0"/>
        </a:p>
        <a:p>
          <a:pPr marL="285750" lvl="1" indent="-285750" algn="l" defTabSz="1333500">
            <a:lnSpc>
              <a:spcPct val="90000"/>
            </a:lnSpc>
            <a:spcBef>
              <a:spcPct val="0"/>
            </a:spcBef>
            <a:spcAft>
              <a:spcPct val="15000"/>
            </a:spcAft>
            <a:buChar char="••"/>
          </a:pPr>
          <a:r>
            <a:rPr lang="en-US" sz="3000" kern="1200" dirty="0" smtClean="0"/>
            <a:t>Must use same standard for complaint against students &amp; employees</a:t>
          </a:r>
          <a:endParaRPr lang="en-US" sz="3000" kern="1200" dirty="0"/>
        </a:p>
      </dsp:txBody>
      <dsp:txXfrm>
        <a:off x="5178080" y="878712"/>
        <a:ext cx="4542134" cy="3129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B09B1-B7C5-406A-ACC8-96DE23F87631}">
      <dsp:nvSpPr>
        <dsp:cNvPr id="0" name=""/>
        <dsp:cNvSpPr/>
      </dsp:nvSpPr>
      <dsp:spPr>
        <a:xfrm rot="10800000">
          <a:off x="355613" y="1010"/>
          <a:ext cx="4447946" cy="1300893"/>
        </a:xfrm>
        <a:prstGeom prst="homePlat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658"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t>Amra Marshall</a:t>
          </a:r>
        </a:p>
        <a:p>
          <a:pPr lvl="0" algn="ctr" defTabSz="800100">
            <a:lnSpc>
              <a:spcPct val="90000"/>
            </a:lnSpc>
            <a:spcBef>
              <a:spcPct val="0"/>
            </a:spcBef>
            <a:spcAft>
              <a:spcPct val="35000"/>
            </a:spcAft>
          </a:pPr>
          <a:r>
            <a:rPr lang="en-US" sz="1800" kern="1200" dirty="0" smtClean="0"/>
            <a:t>Systems Advocacy Coordinator</a:t>
          </a:r>
          <a:endParaRPr lang="en-US" sz="1800" kern="1200" dirty="0"/>
        </a:p>
      </dsp:txBody>
      <dsp:txXfrm rot="10800000">
        <a:off x="680836" y="1010"/>
        <a:ext cx="4122723" cy="1300893"/>
      </dsp:txXfrm>
    </dsp:sp>
    <dsp:sp modelId="{AA3F2DCD-C98C-4A89-8BC3-1738D4DFFE6F}">
      <dsp:nvSpPr>
        <dsp:cNvPr id="0" name=""/>
        <dsp:cNvSpPr/>
      </dsp:nvSpPr>
      <dsp:spPr>
        <a:xfrm>
          <a:off x="249123" y="1010"/>
          <a:ext cx="1300893" cy="1300893"/>
        </a:xfrm>
        <a:prstGeom prst="ellipse">
          <a:avLst/>
        </a:prstGeom>
        <a:blipFill rotWithShape="1">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0F981-F52E-491F-A34A-B4EF90433EE7}">
      <dsp:nvSpPr>
        <dsp:cNvPr id="0" name=""/>
        <dsp:cNvSpPr/>
      </dsp:nvSpPr>
      <dsp:spPr>
        <a:xfrm rot="10800000">
          <a:off x="407047" y="1690230"/>
          <a:ext cx="4379367" cy="1300893"/>
        </a:xfrm>
        <a:prstGeom prst="homePlat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3658"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alibri" panose="020F0502020204030204" pitchFamily="34" charset="0"/>
              <a:cs typeface="Calibri" panose="020F0502020204030204" pitchFamily="34" charset="0"/>
            </a:rPr>
            <a:t>Tricia Ravenhorst </a:t>
          </a:r>
        </a:p>
        <a:p>
          <a:pPr lvl="0" algn="ctr" defTabSz="800100">
            <a:lnSpc>
              <a:spcPct val="90000"/>
            </a:lnSpc>
            <a:spcBef>
              <a:spcPct val="0"/>
            </a:spcBef>
            <a:spcAft>
              <a:spcPct val="35000"/>
            </a:spcAft>
          </a:pPr>
          <a:r>
            <a:rPr lang="en-US" sz="1800" kern="1200" dirty="0" smtClean="0">
              <a:latin typeface="Calibri" panose="020F0502020204030204" pitchFamily="34" charset="0"/>
              <a:cs typeface="Calibri" panose="020F0502020204030204" pitchFamily="34" charset="0"/>
            </a:rPr>
            <a:t>General Counsel</a:t>
          </a:r>
          <a:endParaRPr lang="en-US" sz="1800" kern="1200" dirty="0">
            <a:latin typeface="Calibri" panose="020F0502020204030204" pitchFamily="34" charset="0"/>
            <a:cs typeface="Calibri" panose="020F0502020204030204" pitchFamily="34" charset="0"/>
          </a:endParaRPr>
        </a:p>
      </dsp:txBody>
      <dsp:txXfrm rot="10800000">
        <a:off x="732270" y="1690230"/>
        <a:ext cx="4054144" cy="1300893"/>
      </dsp:txXfrm>
    </dsp:sp>
    <dsp:sp modelId="{2F685EA7-01E3-4FC3-A719-3098C010D017}">
      <dsp:nvSpPr>
        <dsp:cNvPr id="0" name=""/>
        <dsp:cNvSpPr/>
      </dsp:nvSpPr>
      <dsp:spPr>
        <a:xfrm>
          <a:off x="266267" y="1690230"/>
          <a:ext cx="1300893" cy="1300893"/>
        </a:xfrm>
        <a:prstGeom prst="ellipse">
          <a:avLst/>
        </a:prstGeom>
        <a:blipFill rotWithShape="1">
          <a:blip xmlns:r="http://schemas.openxmlformats.org/officeDocument/2006/relationships" r:embed="rId2"/>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F2C7B-0094-457E-A6DC-828F4A74D5D9}">
      <dsp:nvSpPr>
        <dsp:cNvPr id="0" name=""/>
        <dsp:cNvSpPr/>
      </dsp:nvSpPr>
      <dsp:spPr>
        <a:xfrm>
          <a:off x="0" y="53774"/>
          <a:ext cx="10378441" cy="835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en-US" sz="2900" kern="1200" dirty="0" smtClean="0"/>
            <a:t>New</a:t>
          </a:r>
          <a:endParaRPr lang="en-US" sz="2900" kern="1200" dirty="0"/>
        </a:p>
      </dsp:txBody>
      <dsp:txXfrm>
        <a:off x="0" y="53774"/>
        <a:ext cx="10378441" cy="835200"/>
      </dsp:txXfrm>
    </dsp:sp>
    <dsp:sp modelId="{D4CBE07F-54A2-44AF-8629-88F6AFD3CC2F}">
      <dsp:nvSpPr>
        <dsp:cNvPr id="0" name=""/>
        <dsp:cNvSpPr/>
      </dsp:nvSpPr>
      <dsp:spPr>
        <a:xfrm>
          <a:off x="0" y="888974"/>
          <a:ext cx="10378441" cy="35822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smtClean="0"/>
            <a:t>School can’t restrict party’s ability to discuss allegations</a:t>
          </a:r>
          <a:endParaRPr lang="en-US" sz="2900" kern="1200" dirty="0"/>
        </a:p>
        <a:p>
          <a:pPr marL="285750" lvl="1" indent="-285750" algn="l" defTabSz="1289050">
            <a:lnSpc>
              <a:spcPct val="90000"/>
            </a:lnSpc>
            <a:spcBef>
              <a:spcPct val="0"/>
            </a:spcBef>
            <a:spcAft>
              <a:spcPct val="15000"/>
            </a:spcAft>
            <a:buChar char="••"/>
          </a:pPr>
          <a:r>
            <a:rPr lang="en-US" sz="2900" kern="1200" dirty="0" smtClean="0"/>
            <a:t>Exercise of 1</a:t>
          </a:r>
          <a:r>
            <a:rPr lang="en-US" sz="2900" kern="1200" baseline="30000" dirty="0" smtClean="0"/>
            <a:t>st</a:t>
          </a:r>
          <a:r>
            <a:rPr lang="en-US" sz="2900" kern="1200" dirty="0" smtClean="0"/>
            <a:t> Amend. Rights is not considered retaliation</a:t>
          </a:r>
          <a:endParaRPr lang="en-US" sz="2900" kern="1200" dirty="0"/>
        </a:p>
        <a:p>
          <a:pPr marL="285750" lvl="1" indent="-285750" algn="l" defTabSz="1289050">
            <a:lnSpc>
              <a:spcPct val="90000"/>
            </a:lnSpc>
            <a:spcBef>
              <a:spcPct val="0"/>
            </a:spcBef>
            <a:spcAft>
              <a:spcPct val="15000"/>
            </a:spcAft>
            <a:buChar char="••"/>
          </a:pPr>
          <a:r>
            <a:rPr lang="en-US" sz="2900" kern="1200" dirty="0" smtClean="0"/>
            <a:t>Schools can discipline victims for making “materially false statements in bad faith”</a:t>
          </a:r>
          <a:endParaRPr lang="en-US" sz="2900" kern="1200" dirty="0"/>
        </a:p>
        <a:p>
          <a:pPr marL="285750" lvl="1" indent="-285750" algn="l" defTabSz="1289050">
            <a:lnSpc>
              <a:spcPct val="90000"/>
            </a:lnSpc>
            <a:spcBef>
              <a:spcPct val="0"/>
            </a:spcBef>
            <a:spcAft>
              <a:spcPct val="15000"/>
            </a:spcAft>
            <a:buChar char="••"/>
          </a:pPr>
          <a:r>
            <a:rPr lang="en-US" sz="2900" kern="1200" dirty="0" smtClean="0"/>
            <a:t>ANY “relevant” evidence collected by investigators must be given to both parties for at least 10 days for inspection &amp; comment prior to the completion of the final Investigation Report</a:t>
          </a:r>
          <a:endParaRPr lang="en-US" sz="2900" kern="1200" dirty="0"/>
        </a:p>
        <a:p>
          <a:pPr marL="285750" lvl="1" indent="-285750" algn="l" defTabSz="1289050">
            <a:lnSpc>
              <a:spcPct val="90000"/>
            </a:lnSpc>
            <a:spcBef>
              <a:spcPct val="0"/>
            </a:spcBef>
            <a:spcAft>
              <a:spcPct val="15000"/>
            </a:spcAft>
            <a:buChar char="••"/>
          </a:pPr>
          <a:r>
            <a:rPr lang="en-US" sz="2900" kern="1200" dirty="0" smtClean="0"/>
            <a:t>Investigation Report required – available for review &amp; comment</a:t>
          </a:r>
          <a:endParaRPr lang="en-US" sz="2900" kern="1200" dirty="0"/>
        </a:p>
      </dsp:txBody>
      <dsp:txXfrm>
        <a:off x="0" y="888974"/>
        <a:ext cx="10378441" cy="358222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E4035-3170-4721-AC08-0507A0EE0BCB}">
      <dsp:nvSpPr>
        <dsp:cNvPr id="0" name=""/>
        <dsp:cNvSpPr/>
      </dsp:nvSpPr>
      <dsp:spPr>
        <a:xfrm>
          <a:off x="0" y="32946"/>
          <a:ext cx="9720262" cy="864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New</a:t>
          </a:r>
          <a:endParaRPr lang="en-US" sz="3000" kern="1200" dirty="0"/>
        </a:p>
      </dsp:txBody>
      <dsp:txXfrm>
        <a:off x="0" y="32946"/>
        <a:ext cx="9720262" cy="864000"/>
      </dsp:txXfrm>
    </dsp:sp>
    <dsp:sp modelId="{EC912825-43D8-4A67-A649-E60F7E725D50}">
      <dsp:nvSpPr>
        <dsp:cNvPr id="0" name=""/>
        <dsp:cNvSpPr/>
      </dsp:nvSpPr>
      <dsp:spPr>
        <a:xfrm>
          <a:off x="0" y="896946"/>
          <a:ext cx="9720262" cy="32940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Live hearings required in higher ed.</a:t>
          </a:r>
          <a:endParaRPr lang="en-US" sz="3000" kern="1200" dirty="0"/>
        </a:p>
        <a:p>
          <a:pPr marL="285750" lvl="1" indent="-285750" algn="l" defTabSz="1333500">
            <a:lnSpc>
              <a:spcPct val="90000"/>
            </a:lnSpc>
            <a:spcBef>
              <a:spcPct val="0"/>
            </a:spcBef>
            <a:spcAft>
              <a:spcPct val="15000"/>
            </a:spcAft>
            <a:buChar char="••"/>
          </a:pPr>
          <a:r>
            <a:rPr lang="en-US" sz="3000" kern="1200" dirty="0" smtClean="0"/>
            <a:t>Live hearing permitted in lower ed.</a:t>
          </a:r>
          <a:endParaRPr lang="en-US" sz="3000" kern="1200" dirty="0"/>
        </a:p>
        <a:p>
          <a:pPr marL="285750" lvl="1" indent="-285750" algn="l" defTabSz="1333500">
            <a:lnSpc>
              <a:spcPct val="90000"/>
            </a:lnSpc>
            <a:spcBef>
              <a:spcPct val="0"/>
            </a:spcBef>
            <a:spcAft>
              <a:spcPct val="15000"/>
            </a:spcAft>
            <a:buChar char="••"/>
          </a:pPr>
          <a:r>
            <a:rPr lang="en-US" sz="3000" kern="1200" dirty="0" smtClean="0"/>
            <a:t>Cross-examination by party’s “advisor of choice” must be allowed</a:t>
          </a:r>
          <a:endParaRPr lang="en-US" sz="3000" kern="1200" dirty="0"/>
        </a:p>
        <a:p>
          <a:pPr marL="285750" lvl="1" indent="-285750" algn="l" defTabSz="1333500">
            <a:lnSpc>
              <a:spcPct val="90000"/>
            </a:lnSpc>
            <a:spcBef>
              <a:spcPct val="0"/>
            </a:spcBef>
            <a:spcAft>
              <a:spcPct val="15000"/>
            </a:spcAft>
            <a:buChar char="••"/>
          </a:pPr>
          <a:r>
            <a:rPr lang="en-US" sz="3000" kern="1200" dirty="0" smtClean="0"/>
            <a:t>School to provide advisor if party does not have one</a:t>
          </a:r>
          <a:endParaRPr lang="en-US" sz="3000" kern="1200" dirty="0"/>
        </a:p>
        <a:p>
          <a:pPr marL="285750" lvl="1" indent="-285750" algn="l" defTabSz="1333500">
            <a:lnSpc>
              <a:spcPct val="90000"/>
            </a:lnSpc>
            <a:spcBef>
              <a:spcPct val="0"/>
            </a:spcBef>
            <a:spcAft>
              <a:spcPct val="15000"/>
            </a:spcAft>
            <a:buChar char="••"/>
          </a:pPr>
          <a:r>
            <a:rPr lang="en-US" sz="3000" kern="1200" dirty="0" smtClean="0"/>
            <a:t>Limited accommodations to parties permitted; i.e. separate rooms</a:t>
          </a:r>
          <a:endParaRPr lang="en-US" sz="3000" kern="1200" dirty="0"/>
        </a:p>
      </dsp:txBody>
      <dsp:txXfrm>
        <a:off x="0" y="896946"/>
        <a:ext cx="9720262" cy="32940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9BF45-CCCB-4B4D-8641-5E898DA8B364}">
      <dsp:nvSpPr>
        <dsp:cNvPr id="0" name=""/>
        <dsp:cNvSpPr/>
      </dsp:nvSpPr>
      <dsp:spPr>
        <a:xfrm>
          <a:off x="0" y="30990"/>
          <a:ext cx="9720262" cy="1036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t>New</a:t>
          </a:r>
          <a:endParaRPr lang="en-US" sz="3600" kern="1200" dirty="0"/>
        </a:p>
      </dsp:txBody>
      <dsp:txXfrm>
        <a:off x="0" y="30990"/>
        <a:ext cx="9720262" cy="1036800"/>
      </dsp:txXfrm>
    </dsp:sp>
    <dsp:sp modelId="{056F1B52-A8A5-4F67-BD24-A0D43191C5A2}">
      <dsp:nvSpPr>
        <dsp:cNvPr id="0" name=""/>
        <dsp:cNvSpPr/>
      </dsp:nvSpPr>
      <dsp:spPr>
        <a:xfrm>
          <a:off x="0" y="1067790"/>
          <a:ext cx="9720262" cy="335987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smtClean="0">
              <a:solidFill>
                <a:srgbClr val="FF0000"/>
              </a:solidFill>
            </a:rPr>
            <a:t>Exclusion of oral &amp; written “statements” of any party or witness who declines to testify or answer every question</a:t>
          </a:r>
          <a:endParaRPr lang="en-US" sz="3600" kern="1200" dirty="0">
            <a:solidFill>
              <a:schemeClr val="tx1"/>
            </a:solidFill>
          </a:endParaRPr>
        </a:p>
        <a:p>
          <a:pPr marL="285750" lvl="1" indent="-285750" algn="l" defTabSz="1600200">
            <a:lnSpc>
              <a:spcPct val="90000"/>
            </a:lnSpc>
            <a:spcBef>
              <a:spcPct val="0"/>
            </a:spcBef>
            <a:spcAft>
              <a:spcPct val="15000"/>
            </a:spcAft>
            <a:buChar char="••"/>
          </a:pPr>
          <a:r>
            <a:rPr lang="en-US" sz="3600" kern="1200" dirty="0" smtClean="0">
              <a:solidFill>
                <a:schemeClr val="tx1"/>
              </a:solidFill>
            </a:rPr>
            <a:t>Evidence protected by attorney-client privilege</a:t>
          </a:r>
          <a:endParaRPr lang="en-US" sz="3600" kern="1200" dirty="0">
            <a:solidFill>
              <a:schemeClr val="tx1"/>
            </a:solidFill>
          </a:endParaRPr>
        </a:p>
        <a:p>
          <a:pPr marL="285750" lvl="1" indent="-285750" algn="l" defTabSz="1600200">
            <a:lnSpc>
              <a:spcPct val="90000"/>
            </a:lnSpc>
            <a:spcBef>
              <a:spcPct val="0"/>
            </a:spcBef>
            <a:spcAft>
              <a:spcPct val="15000"/>
            </a:spcAft>
            <a:buChar char="••"/>
          </a:pPr>
          <a:r>
            <a:rPr lang="en-US" sz="3600" kern="1200" dirty="0" smtClean="0">
              <a:solidFill>
                <a:schemeClr val="tx1"/>
              </a:solidFill>
            </a:rPr>
            <a:t>Prohibits inclusion of a party’s medical, psych or similar records with written consent</a:t>
          </a:r>
          <a:endParaRPr lang="en-US" sz="3600" kern="1200" dirty="0">
            <a:solidFill>
              <a:schemeClr val="tx1"/>
            </a:solidFill>
          </a:endParaRPr>
        </a:p>
      </dsp:txBody>
      <dsp:txXfrm>
        <a:off x="0" y="1067790"/>
        <a:ext cx="9720262" cy="33598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B9D3F-4BAC-40C7-BCB9-410D31454322}">
      <dsp:nvSpPr>
        <dsp:cNvPr id="0" name=""/>
        <dsp:cNvSpPr/>
      </dsp:nvSpPr>
      <dsp:spPr>
        <a:xfrm rot="10800000">
          <a:off x="884851" y="0"/>
          <a:ext cx="6012090" cy="1383453"/>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0064"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t>Katie Reid</a:t>
          </a:r>
        </a:p>
        <a:p>
          <a:pPr lvl="0" algn="ctr" defTabSz="800100">
            <a:lnSpc>
              <a:spcPct val="90000"/>
            </a:lnSpc>
            <a:spcBef>
              <a:spcPct val="0"/>
            </a:spcBef>
            <a:spcAft>
              <a:spcPct val="35000"/>
            </a:spcAft>
          </a:pPr>
          <a:r>
            <a:rPr lang="en-US" sz="1800" kern="1200" dirty="0" smtClean="0"/>
            <a:t>Director of Systems Advocacy, Prevention &amp; Training</a:t>
          </a:r>
          <a:endParaRPr lang="en-US" sz="1800" kern="1200" dirty="0"/>
        </a:p>
      </dsp:txBody>
      <dsp:txXfrm rot="10800000">
        <a:off x="1230714" y="0"/>
        <a:ext cx="5666227" cy="1383453"/>
      </dsp:txXfrm>
    </dsp:sp>
    <dsp:sp modelId="{87D167F4-3EA5-436F-8179-3C2627A983FB}">
      <dsp:nvSpPr>
        <dsp:cNvPr id="0" name=""/>
        <dsp:cNvSpPr/>
      </dsp:nvSpPr>
      <dsp:spPr>
        <a:xfrm>
          <a:off x="291252" y="0"/>
          <a:ext cx="1383453" cy="1383453"/>
        </a:xfrm>
        <a:prstGeom prst="ellipse">
          <a:avLst/>
        </a:prstGeom>
        <a:blipFill rotWithShape="1">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84104-71C7-4D99-A04B-5940C5989A40}">
      <dsp:nvSpPr>
        <dsp:cNvPr id="0" name=""/>
        <dsp:cNvSpPr/>
      </dsp:nvSpPr>
      <dsp:spPr>
        <a:xfrm rot="5400000">
          <a:off x="6091223" y="-2460326"/>
          <a:ext cx="1037108" cy="6220967"/>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Legal information &amp; technical assistance to attorneys &amp; advocates</a:t>
          </a:r>
          <a:endParaRPr lang="en-US" sz="1600" kern="1200" dirty="0"/>
        </a:p>
        <a:p>
          <a:pPr marL="171450" lvl="1" indent="-171450" algn="l" defTabSz="711200">
            <a:lnSpc>
              <a:spcPct val="90000"/>
            </a:lnSpc>
            <a:spcBef>
              <a:spcPct val="0"/>
            </a:spcBef>
            <a:spcAft>
              <a:spcPct val="15000"/>
            </a:spcAft>
            <a:buChar char="••"/>
          </a:pPr>
          <a:r>
            <a:rPr lang="en-US" sz="1600" kern="1200" dirty="0" smtClean="0"/>
            <a:t>Network of contract attorneys to represent victims &amp;/or serve as advisors in Title IX proceedings &amp; concurrent legal matters</a:t>
          </a:r>
          <a:endParaRPr lang="en-US" sz="1600" kern="1200" dirty="0"/>
        </a:p>
      </dsp:txBody>
      <dsp:txXfrm rot="-5400000">
        <a:off x="3499294" y="182230"/>
        <a:ext cx="6170340" cy="935854"/>
      </dsp:txXfrm>
    </dsp:sp>
    <dsp:sp modelId="{338C0053-308B-4DA4-9B92-F348D7A147B0}">
      <dsp:nvSpPr>
        <dsp:cNvPr id="0" name=""/>
        <dsp:cNvSpPr/>
      </dsp:nvSpPr>
      <dsp:spPr>
        <a:xfrm>
          <a:off x="0" y="1964"/>
          <a:ext cx="3499294" cy="12963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Legal Services</a:t>
          </a:r>
          <a:endParaRPr lang="en-US" sz="4000" kern="1200" dirty="0"/>
        </a:p>
      </dsp:txBody>
      <dsp:txXfrm>
        <a:off x="63284" y="65248"/>
        <a:ext cx="3372726" cy="1169817"/>
      </dsp:txXfrm>
    </dsp:sp>
    <dsp:sp modelId="{70B958E6-665B-449E-A4BF-860BE735606B}">
      <dsp:nvSpPr>
        <dsp:cNvPr id="0" name=""/>
        <dsp:cNvSpPr/>
      </dsp:nvSpPr>
      <dsp:spPr>
        <a:xfrm rot="5400000">
          <a:off x="6091223" y="-1099121"/>
          <a:ext cx="1037108" cy="6220967"/>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College Consortium</a:t>
          </a:r>
          <a:endParaRPr lang="en-US" sz="1600" kern="1200" dirty="0"/>
        </a:p>
        <a:p>
          <a:pPr marL="171450" lvl="1" indent="-171450" algn="l" defTabSz="711200">
            <a:lnSpc>
              <a:spcPct val="90000"/>
            </a:lnSpc>
            <a:spcBef>
              <a:spcPct val="0"/>
            </a:spcBef>
            <a:spcAft>
              <a:spcPct val="15000"/>
            </a:spcAft>
            <a:buChar char="••"/>
          </a:pPr>
          <a:r>
            <a:rPr lang="en-US" sz="1600" kern="1200" dirty="0" smtClean="0"/>
            <a:t>Community Educators Roundtable</a:t>
          </a:r>
          <a:endParaRPr lang="en-US" sz="1600" kern="1200" dirty="0"/>
        </a:p>
        <a:p>
          <a:pPr marL="171450" lvl="1" indent="-171450" algn="l" defTabSz="711200">
            <a:lnSpc>
              <a:spcPct val="90000"/>
            </a:lnSpc>
            <a:spcBef>
              <a:spcPct val="0"/>
            </a:spcBef>
            <a:spcAft>
              <a:spcPct val="15000"/>
            </a:spcAft>
            <a:buChar char="••"/>
          </a:pPr>
          <a:r>
            <a:rPr lang="en-US" sz="1600" kern="1200" dirty="0" smtClean="0"/>
            <a:t>Training</a:t>
          </a:r>
          <a:endParaRPr lang="en-US" sz="1600" kern="1200" dirty="0"/>
        </a:p>
      </dsp:txBody>
      <dsp:txXfrm rot="-5400000">
        <a:off x="3499294" y="1543435"/>
        <a:ext cx="6170340" cy="935854"/>
      </dsp:txXfrm>
    </dsp:sp>
    <dsp:sp modelId="{A4FCBB1B-A014-4012-9FC4-D0C90225516F}">
      <dsp:nvSpPr>
        <dsp:cNvPr id="0" name=""/>
        <dsp:cNvSpPr/>
      </dsp:nvSpPr>
      <dsp:spPr>
        <a:xfrm>
          <a:off x="0" y="1363169"/>
          <a:ext cx="3499294" cy="12963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Prevention &amp; Outreach</a:t>
          </a:r>
          <a:endParaRPr lang="en-US" sz="4000" kern="1200" dirty="0"/>
        </a:p>
      </dsp:txBody>
      <dsp:txXfrm>
        <a:off x="63284" y="1426453"/>
        <a:ext cx="3372726" cy="1169817"/>
      </dsp:txXfrm>
    </dsp:sp>
    <dsp:sp modelId="{08BCCBA4-62AB-4C98-9F8F-9779C5EFF3B2}">
      <dsp:nvSpPr>
        <dsp:cNvPr id="0" name=""/>
        <dsp:cNvSpPr/>
      </dsp:nvSpPr>
      <dsp:spPr>
        <a:xfrm rot="5400000">
          <a:off x="6091223" y="262083"/>
          <a:ext cx="1037108" cy="6220967"/>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Technical assistance to Member Organizations &amp; partners seeking to improve policies and direct services</a:t>
          </a:r>
          <a:endParaRPr lang="en-US" sz="1600" kern="1200" dirty="0"/>
        </a:p>
        <a:p>
          <a:pPr marL="171450" lvl="1" indent="-171450" algn="l" defTabSz="711200">
            <a:lnSpc>
              <a:spcPct val="90000"/>
            </a:lnSpc>
            <a:spcBef>
              <a:spcPct val="0"/>
            </a:spcBef>
            <a:spcAft>
              <a:spcPct val="15000"/>
            </a:spcAft>
            <a:buChar char="••"/>
          </a:pPr>
          <a:r>
            <a:rPr lang="en-US" sz="1600" kern="1200" dirty="0" smtClean="0"/>
            <a:t>Supporting Sexual Assault Response Team (SART) efforts to improve the community response to student victims on &amp; off campus</a:t>
          </a:r>
          <a:endParaRPr lang="en-US" sz="1600" kern="1200" dirty="0"/>
        </a:p>
      </dsp:txBody>
      <dsp:txXfrm rot="-5400000">
        <a:off x="3499294" y="2904640"/>
        <a:ext cx="6170340" cy="935854"/>
      </dsp:txXfrm>
    </dsp:sp>
    <dsp:sp modelId="{42323C53-7774-4191-9B17-DC3453C38C5E}">
      <dsp:nvSpPr>
        <dsp:cNvPr id="0" name=""/>
        <dsp:cNvSpPr/>
      </dsp:nvSpPr>
      <dsp:spPr>
        <a:xfrm>
          <a:off x="0" y="2724374"/>
          <a:ext cx="3499294" cy="12963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Systems Change</a:t>
          </a:r>
          <a:endParaRPr lang="en-US" sz="4000" kern="1200" dirty="0"/>
        </a:p>
      </dsp:txBody>
      <dsp:txXfrm>
        <a:off x="63284" y="2787658"/>
        <a:ext cx="3372726" cy="11698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17A15-5BF3-4714-8B4F-B9B462F1698B}">
      <dsp:nvSpPr>
        <dsp:cNvPr id="0" name=""/>
        <dsp:cNvSpPr/>
      </dsp:nvSpPr>
      <dsp:spPr>
        <a:xfrm>
          <a:off x="1596912" y="1180"/>
          <a:ext cx="1161004" cy="75465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sexual harassment</a:t>
          </a:r>
          <a:endParaRPr lang="en-US" sz="1400" kern="1200" dirty="0"/>
        </a:p>
      </dsp:txBody>
      <dsp:txXfrm>
        <a:off x="1633751" y="38019"/>
        <a:ext cx="1087326" cy="680974"/>
      </dsp:txXfrm>
    </dsp:sp>
    <dsp:sp modelId="{8C00A011-5665-4E01-9071-2827DC2FDBB8}">
      <dsp:nvSpPr>
        <dsp:cNvPr id="0" name=""/>
        <dsp:cNvSpPr/>
      </dsp:nvSpPr>
      <dsp:spPr>
        <a:xfrm>
          <a:off x="670984" y="378507"/>
          <a:ext cx="3012861" cy="3012861"/>
        </a:xfrm>
        <a:custGeom>
          <a:avLst/>
          <a:gdLst/>
          <a:ahLst/>
          <a:cxnLst/>
          <a:rect l="0" t="0" r="0" b="0"/>
          <a:pathLst>
            <a:path>
              <a:moveTo>
                <a:pt x="2094892" y="119691"/>
              </a:moveTo>
              <a:arcTo wR="1506430" hR="1506430" stAng="17579634" swAng="195940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E1E9AA-5906-4FB0-ADAE-3F34C53DB696}">
      <dsp:nvSpPr>
        <dsp:cNvPr id="0" name=""/>
        <dsp:cNvSpPr/>
      </dsp:nvSpPr>
      <dsp:spPr>
        <a:xfrm>
          <a:off x="3029613" y="1042098"/>
          <a:ext cx="1161004" cy="75465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Lack of equal opportunity in athletics</a:t>
          </a:r>
          <a:endParaRPr lang="en-US" sz="1400" kern="1200" dirty="0"/>
        </a:p>
      </dsp:txBody>
      <dsp:txXfrm>
        <a:off x="3066452" y="1078937"/>
        <a:ext cx="1087326" cy="680974"/>
      </dsp:txXfrm>
    </dsp:sp>
    <dsp:sp modelId="{5E8D48D4-FBC1-462E-836E-4D6F34CB8C41}">
      <dsp:nvSpPr>
        <dsp:cNvPr id="0" name=""/>
        <dsp:cNvSpPr/>
      </dsp:nvSpPr>
      <dsp:spPr>
        <a:xfrm>
          <a:off x="670984" y="378507"/>
          <a:ext cx="3012861" cy="3012861"/>
        </a:xfrm>
        <a:custGeom>
          <a:avLst/>
          <a:gdLst/>
          <a:ahLst/>
          <a:cxnLst/>
          <a:rect l="0" t="0" r="0" b="0"/>
          <a:pathLst>
            <a:path>
              <a:moveTo>
                <a:pt x="3010811" y="1427867"/>
              </a:moveTo>
              <a:arcTo wR="1506430" hR="1506430" stAng="21420633" swAng="21946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1D7127A-2C1D-4491-A55B-6A09AD65F2D2}">
      <dsp:nvSpPr>
        <dsp:cNvPr id="0" name=""/>
        <dsp:cNvSpPr/>
      </dsp:nvSpPr>
      <dsp:spPr>
        <a:xfrm>
          <a:off x="2482370" y="2726339"/>
          <a:ext cx="1161004" cy="75465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discrimination in STEM courses &amp; programs</a:t>
          </a:r>
          <a:endParaRPr lang="en-US" sz="1400" kern="1200" dirty="0"/>
        </a:p>
      </dsp:txBody>
      <dsp:txXfrm>
        <a:off x="2519209" y="2763178"/>
        <a:ext cx="1087326" cy="680974"/>
      </dsp:txXfrm>
    </dsp:sp>
    <dsp:sp modelId="{DEA036A5-E6EB-403C-9389-E9DCC03734B7}">
      <dsp:nvSpPr>
        <dsp:cNvPr id="0" name=""/>
        <dsp:cNvSpPr/>
      </dsp:nvSpPr>
      <dsp:spPr>
        <a:xfrm>
          <a:off x="670984" y="378507"/>
          <a:ext cx="3012861" cy="3012861"/>
        </a:xfrm>
        <a:custGeom>
          <a:avLst/>
          <a:gdLst/>
          <a:ahLst/>
          <a:cxnLst/>
          <a:rect l="0" t="0" r="0" b="0"/>
          <a:pathLst>
            <a:path>
              <a:moveTo>
                <a:pt x="1805410" y="2982894"/>
              </a:moveTo>
              <a:arcTo wR="1506430" hR="1506430" stAng="4713152" swAng="137369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835BD3-66FE-4041-9DDB-A6F4698B56CB}">
      <dsp:nvSpPr>
        <dsp:cNvPr id="0" name=""/>
        <dsp:cNvSpPr/>
      </dsp:nvSpPr>
      <dsp:spPr>
        <a:xfrm>
          <a:off x="711455" y="2726339"/>
          <a:ext cx="1161004" cy="75465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discrimination based on pregnancy</a:t>
          </a:r>
          <a:endParaRPr lang="en-US" sz="1400" kern="1200" dirty="0"/>
        </a:p>
      </dsp:txBody>
      <dsp:txXfrm>
        <a:off x="748294" y="2763178"/>
        <a:ext cx="1087326" cy="680974"/>
      </dsp:txXfrm>
    </dsp:sp>
    <dsp:sp modelId="{479838D3-D4DC-4B8B-AD1E-0C1F6C06C92F}">
      <dsp:nvSpPr>
        <dsp:cNvPr id="0" name=""/>
        <dsp:cNvSpPr/>
      </dsp:nvSpPr>
      <dsp:spPr>
        <a:xfrm>
          <a:off x="670984" y="378507"/>
          <a:ext cx="3012861" cy="3012861"/>
        </a:xfrm>
        <a:custGeom>
          <a:avLst/>
          <a:gdLst/>
          <a:ahLst/>
          <a:cxnLst/>
          <a:rect l="0" t="0" r="0" b="0"/>
          <a:pathLst>
            <a:path>
              <a:moveTo>
                <a:pt x="251522" y="2339820"/>
              </a:moveTo>
              <a:arcTo wR="1506430" hR="1506430" stAng="8784700" swAng="21946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B7CCB2-6397-4C6A-A1C7-85C430DFB46D}">
      <dsp:nvSpPr>
        <dsp:cNvPr id="0" name=""/>
        <dsp:cNvSpPr/>
      </dsp:nvSpPr>
      <dsp:spPr>
        <a:xfrm>
          <a:off x="164212" y="1042098"/>
          <a:ext cx="1161004" cy="75465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discrimination in employment</a:t>
          </a:r>
          <a:endParaRPr lang="en-US" sz="1400" kern="1200" dirty="0"/>
        </a:p>
      </dsp:txBody>
      <dsp:txXfrm>
        <a:off x="201051" y="1078937"/>
        <a:ext cx="1087326" cy="680974"/>
      </dsp:txXfrm>
    </dsp:sp>
    <dsp:sp modelId="{B4C6C2A1-D931-4C79-9C2F-7FE945322246}">
      <dsp:nvSpPr>
        <dsp:cNvPr id="0" name=""/>
        <dsp:cNvSpPr/>
      </dsp:nvSpPr>
      <dsp:spPr>
        <a:xfrm>
          <a:off x="670984" y="378507"/>
          <a:ext cx="3012861" cy="3012861"/>
        </a:xfrm>
        <a:custGeom>
          <a:avLst/>
          <a:gdLst/>
          <a:ahLst/>
          <a:cxnLst/>
          <a:rect l="0" t="0" r="0" b="0"/>
          <a:pathLst>
            <a:path>
              <a:moveTo>
                <a:pt x="262701" y="656447"/>
              </a:moveTo>
              <a:arcTo wR="1506430" hR="1506430" stAng="12860957" swAng="195940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56F63-C316-4C2E-A706-E347B09207A3}">
      <dsp:nvSpPr>
        <dsp:cNvPr id="0" name=""/>
        <dsp:cNvSpPr/>
      </dsp:nvSpPr>
      <dsp:spPr>
        <a:xfrm>
          <a:off x="0" y="67777"/>
          <a:ext cx="3051809" cy="3144854"/>
        </a:xfrm>
        <a:prstGeom prst="flowChartProcess">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16DCA6-4E92-4E79-A692-C77C8FD0FB9B}">
      <dsp:nvSpPr>
        <dsp:cNvPr id="0" name=""/>
        <dsp:cNvSpPr/>
      </dsp:nvSpPr>
      <dsp:spPr>
        <a:xfrm>
          <a:off x="105595" y="950914"/>
          <a:ext cx="2500457" cy="1426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lvl="0" algn="ctr" defTabSz="800100" rtl="0">
            <a:lnSpc>
              <a:spcPct val="90000"/>
            </a:lnSpc>
            <a:spcBef>
              <a:spcPct val="0"/>
            </a:spcBef>
            <a:spcAft>
              <a:spcPct val="35000"/>
            </a:spcAft>
          </a:pPr>
          <a:r>
            <a:rPr lang="en-US" sz="1800" kern="1200" dirty="0" smtClean="0">
              <a:solidFill>
                <a:schemeClr val="bg1"/>
              </a:solidFill>
            </a:rPr>
            <a:t>Prohibits “discrimination on the basis of sex” in “education programs and activities” that receive federal financial assistance.</a:t>
          </a:r>
          <a:endParaRPr lang="en-US" sz="1800" kern="1200" dirty="0">
            <a:solidFill>
              <a:schemeClr val="bg1"/>
            </a:solidFill>
          </a:endParaRPr>
        </a:p>
      </dsp:txBody>
      <dsp:txXfrm>
        <a:off x="105595" y="950914"/>
        <a:ext cx="2500457" cy="14262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1D0A2-6CB7-4BA5-9AD8-2F44F7BDBE31}">
      <dsp:nvSpPr>
        <dsp:cNvPr id="0" name=""/>
        <dsp:cNvSpPr/>
      </dsp:nvSpPr>
      <dsp:spPr>
        <a:xfrm rot="5400000">
          <a:off x="-159970" y="163043"/>
          <a:ext cx="1066468" cy="74652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1997</a:t>
          </a:r>
          <a:endParaRPr lang="en-US" sz="1400" kern="1200" dirty="0"/>
        </a:p>
      </dsp:txBody>
      <dsp:txXfrm rot="-5400000">
        <a:off x="1" y="376337"/>
        <a:ext cx="746527" cy="319941"/>
      </dsp:txXfrm>
    </dsp:sp>
    <dsp:sp modelId="{165D60F0-7F0F-46FC-9E65-D83172482487}">
      <dsp:nvSpPr>
        <dsp:cNvPr id="0" name=""/>
        <dsp:cNvSpPr/>
      </dsp:nvSpPr>
      <dsp:spPr>
        <a:xfrm rot="5400000">
          <a:off x="4958706" y="-4209105"/>
          <a:ext cx="693204" cy="91175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DOE Office for Civil Rights (OCR) issues 1st Sexual Harassment Guidance document</a:t>
          </a:r>
          <a:endParaRPr lang="en-US" sz="2000" kern="1200" dirty="0"/>
        </a:p>
      </dsp:txBody>
      <dsp:txXfrm rot="-5400000">
        <a:off x="746528" y="36912"/>
        <a:ext cx="9083723" cy="625526"/>
      </dsp:txXfrm>
    </dsp:sp>
    <dsp:sp modelId="{1A3D2292-E353-4115-BC9F-6C843AEFEEDD}">
      <dsp:nvSpPr>
        <dsp:cNvPr id="0" name=""/>
        <dsp:cNvSpPr/>
      </dsp:nvSpPr>
      <dsp:spPr>
        <a:xfrm rot="5400000">
          <a:off x="-159970" y="1112184"/>
          <a:ext cx="1066468" cy="74652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1998 &amp; 1999</a:t>
          </a:r>
          <a:endParaRPr lang="en-US" sz="1400" kern="1200" dirty="0"/>
        </a:p>
      </dsp:txBody>
      <dsp:txXfrm rot="-5400000">
        <a:off x="1" y="1325478"/>
        <a:ext cx="746527" cy="319941"/>
      </dsp:txXfrm>
    </dsp:sp>
    <dsp:sp modelId="{C59CB75F-1021-4441-8A62-7D2C4EA206E8}">
      <dsp:nvSpPr>
        <dsp:cNvPr id="0" name=""/>
        <dsp:cNvSpPr/>
      </dsp:nvSpPr>
      <dsp:spPr>
        <a:xfrm rot="5400000">
          <a:off x="4958524" y="-3259782"/>
          <a:ext cx="693568" cy="91175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US Supreme Court determines schools can be liable if the school is “deliberately indifferent” after receiving actual notice of harassment; this is a higher standard for private litigation seeking money</a:t>
          </a:r>
          <a:endParaRPr lang="en-US" sz="2000" kern="1200" dirty="0"/>
        </a:p>
      </dsp:txBody>
      <dsp:txXfrm rot="-5400000">
        <a:off x="746528" y="986071"/>
        <a:ext cx="9083705" cy="625854"/>
      </dsp:txXfrm>
    </dsp:sp>
    <dsp:sp modelId="{C8F296AB-A24C-402B-829F-DA4ECB9D445D}">
      <dsp:nvSpPr>
        <dsp:cNvPr id="0" name=""/>
        <dsp:cNvSpPr/>
      </dsp:nvSpPr>
      <dsp:spPr>
        <a:xfrm rot="5400000">
          <a:off x="-159970" y="2061326"/>
          <a:ext cx="1066468" cy="74652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2001</a:t>
          </a:r>
          <a:endParaRPr lang="en-US" sz="1400" kern="1200" dirty="0"/>
        </a:p>
      </dsp:txBody>
      <dsp:txXfrm rot="-5400000">
        <a:off x="1" y="2274620"/>
        <a:ext cx="746527" cy="319941"/>
      </dsp:txXfrm>
    </dsp:sp>
    <dsp:sp modelId="{923488B2-4750-4117-8C21-16DC7ACF3688}">
      <dsp:nvSpPr>
        <dsp:cNvPr id="0" name=""/>
        <dsp:cNvSpPr/>
      </dsp:nvSpPr>
      <dsp:spPr>
        <a:xfrm rot="5400000">
          <a:off x="4958706" y="-2310823"/>
          <a:ext cx="693204" cy="91175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Revised Sexual Harassment Guidance issued – retains administrative standard requiring schools to address harassment if an responsible employee knew or should have known</a:t>
          </a:r>
          <a:endParaRPr lang="en-US" sz="2000" kern="1200" dirty="0"/>
        </a:p>
      </dsp:txBody>
      <dsp:txXfrm rot="-5400000">
        <a:off x="746528" y="1935194"/>
        <a:ext cx="9083723" cy="625526"/>
      </dsp:txXfrm>
    </dsp:sp>
    <dsp:sp modelId="{82DEEC66-6599-4E3D-ACD0-2B7A740ECE59}">
      <dsp:nvSpPr>
        <dsp:cNvPr id="0" name=""/>
        <dsp:cNvSpPr/>
      </dsp:nvSpPr>
      <dsp:spPr>
        <a:xfrm rot="5400000">
          <a:off x="-159970" y="2954637"/>
          <a:ext cx="1066468" cy="74652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r>
            <a:rPr lang="en-US" sz="1400" kern="1200" dirty="0" smtClean="0"/>
            <a:t>2011, 2014 &amp; 2015</a:t>
          </a:r>
          <a:endParaRPr lang="en-US" sz="1400" kern="1200" dirty="0"/>
        </a:p>
      </dsp:txBody>
      <dsp:txXfrm rot="-5400000">
        <a:off x="1" y="3167931"/>
        <a:ext cx="746527" cy="319941"/>
      </dsp:txXfrm>
    </dsp:sp>
    <dsp:sp modelId="{F0196A36-D894-4BF3-ADBE-63F9D1342493}">
      <dsp:nvSpPr>
        <dsp:cNvPr id="0" name=""/>
        <dsp:cNvSpPr/>
      </dsp:nvSpPr>
      <dsp:spPr>
        <a:xfrm rot="5400000">
          <a:off x="4958706" y="-1361681"/>
          <a:ext cx="693204" cy="91175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Dear Colleague Letters issued – requires “preponderance of the evidence” standard &amp; “interim measures” to ensure access to educational programs</a:t>
          </a:r>
          <a:endParaRPr lang="en-US" sz="2000" kern="1200" dirty="0"/>
        </a:p>
      </dsp:txBody>
      <dsp:txXfrm rot="-5400000">
        <a:off x="746528" y="2884336"/>
        <a:ext cx="9083723" cy="625526"/>
      </dsp:txXfrm>
    </dsp:sp>
    <dsp:sp modelId="{110B026B-78BD-41F9-B5E6-DE2C34334E31}">
      <dsp:nvSpPr>
        <dsp:cNvPr id="0" name=""/>
        <dsp:cNvSpPr/>
      </dsp:nvSpPr>
      <dsp:spPr>
        <a:xfrm rot="5400000">
          <a:off x="-159970" y="3959608"/>
          <a:ext cx="1066468" cy="74652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Sept</a:t>
          </a:r>
        </a:p>
        <a:p>
          <a:pPr lvl="0" algn="ctr" defTabSz="622300">
            <a:lnSpc>
              <a:spcPct val="90000"/>
            </a:lnSpc>
            <a:spcBef>
              <a:spcPct val="0"/>
            </a:spcBef>
            <a:spcAft>
              <a:spcPct val="35000"/>
            </a:spcAft>
          </a:pPr>
          <a:r>
            <a:rPr lang="en-US" sz="1400" kern="1200" dirty="0" smtClean="0"/>
            <a:t>2017</a:t>
          </a:r>
          <a:endParaRPr lang="en-US" sz="1400" kern="1200" dirty="0"/>
        </a:p>
      </dsp:txBody>
      <dsp:txXfrm rot="-5400000">
        <a:off x="1" y="4172902"/>
        <a:ext cx="746527" cy="319941"/>
      </dsp:txXfrm>
    </dsp:sp>
    <dsp:sp modelId="{0F499EEB-9C3E-484B-B173-57964432F3DC}">
      <dsp:nvSpPr>
        <dsp:cNvPr id="0" name=""/>
        <dsp:cNvSpPr/>
      </dsp:nvSpPr>
      <dsp:spPr>
        <a:xfrm rot="5400000">
          <a:off x="4958706" y="-412540"/>
          <a:ext cx="693204" cy="91175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Withdrawal of the 2011 &amp; 2014 Dear Colleague Letters &amp; issued new Q&amp;As; increased emphasis on protections for respondents</a:t>
          </a:r>
          <a:endParaRPr lang="en-US" sz="2000" kern="1200" dirty="0"/>
        </a:p>
        <a:p>
          <a:pPr marL="114300" lvl="1" indent="-114300" algn="l" defTabSz="666750">
            <a:lnSpc>
              <a:spcPct val="90000"/>
            </a:lnSpc>
            <a:spcBef>
              <a:spcPct val="0"/>
            </a:spcBef>
            <a:spcAft>
              <a:spcPct val="15000"/>
            </a:spcAft>
            <a:buChar char="••"/>
          </a:pPr>
          <a:endParaRPr lang="en-US" sz="1500" kern="1200" dirty="0"/>
        </a:p>
      </dsp:txBody>
      <dsp:txXfrm rot="-5400000">
        <a:off x="746528" y="3833477"/>
        <a:ext cx="9083723" cy="6255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3FE9D-1FFB-4E95-836D-9B8DE764C75B}">
      <dsp:nvSpPr>
        <dsp:cNvPr id="0" name=""/>
        <dsp:cNvSpPr/>
      </dsp:nvSpPr>
      <dsp:spPr>
        <a:xfrm rot="5400000">
          <a:off x="-149473" y="151976"/>
          <a:ext cx="996489" cy="697542"/>
        </a:xfrm>
        <a:prstGeom prst="homePlat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kern="1200" dirty="0" smtClean="0"/>
            <a:t>Nov 2018</a:t>
          </a:r>
          <a:endParaRPr lang="en-US" sz="1800" kern="1200" dirty="0"/>
        </a:p>
      </dsp:txBody>
      <dsp:txXfrm rot="-5400000">
        <a:off x="0" y="2503"/>
        <a:ext cx="697542" cy="822104"/>
      </dsp:txXfrm>
    </dsp:sp>
    <dsp:sp modelId="{0A05CBCB-B7E8-450A-8962-47779A81CEB9}">
      <dsp:nvSpPr>
        <dsp:cNvPr id="0" name=""/>
        <dsp:cNvSpPr/>
      </dsp:nvSpPr>
      <dsp:spPr>
        <a:xfrm rot="5400000">
          <a:off x="3715970" y="-3018425"/>
          <a:ext cx="647718" cy="6684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 Proposed regulations published</a:t>
          </a:r>
          <a:endParaRPr lang="en-US" sz="2100" kern="1200" dirty="0"/>
        </a:p>
      </dsp:txBody>
      <dsp:txXfrm rot="-5400000">
        <a:off x="697543" y="31621"/>
        <a:ext cx="6652955" cy="584480"/>
      </dsp:txXfrm>
    </dsp:sp>
    <dsp:sp modelId="{5F9EF31C-86A7-4BFA-A9EA-569A61334ABE}">
      <dsp:nvSpPr>
        <dsp:cNvPr id="0" name=""/>
        <dsp:cNvSpPr/>
      </dsp:nvSpPr>
      <dsp:spPr>
        <a:xfrm rot="5400000">
          <a:off x="-149473" y="1030223"/>
          <a:ext cx="996489" cy="69754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kern="1200" dirty="0" smtClean="0"/>
            <a:t>Feb 2019</a:t>
          </a:r>
          <a:endParaRPr lang="en-US" sz="1800" kern="1200" dirty="0"/>
        </a:p>
      </dsp:txBody>
      <dsp:txXfrm rot="-5400000">
        <a:off x="1" y="1229520"/>
        <a:ext cx="697542" cy="298947"/>
      </dsp:txXfrm>
    </dsp:sp>
    <dsp:sp modelId="{55095D6B-C40E-4D2C-A7B4-D182670B5DEF}">
      <dsp:nvSpPr>
        <dsp:cNvPr id="0" name=""/>
        <dsp:cNvSpPr/>
      </dsp:nvSpPr>
      <dsp:spPr>
        <a:xfrm rot="5400000">
          <a:off x="3715800" y="-2137507"/>
          <a:ext cx="648058" cy="6684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Notice &amp; Comment period closes  </a:t>
          </a:r>
          <a:r>
            <a:rPr lang="en-US" sz="2100" kern="1200" dirty="0" smtClean="0">
              <a:sym typeface="Wingdings" panose="05000000000000000000" pitchFamily="2" charset="2"/>
            </a:rPr>
            <a:t> </a:t>
          </a:r>
          <a:r>
            <a:rPr lang="en-US" sz="2100" kern="1200" dirty="0" smtClean="0"/>
            <a:t>124,196 comments received</a:t>
          </a:r>
          <a:endParaRPr lang="en-US" sz="2100" kern="1200" dirty="0"/>
        </a:p>
      </dsp:txBody>
      <dsp:txXfrm rot="-5400000">
        <a:off x="697542" y="912387"/>
        <a:ext cx="6652938" cy="584786"/>
      </dsp:txXfrm>
    </dsp:sp>
    <dsp:sp modelId="{41B13F95-FA6F-4E40-94B6-53C7C32D59BD}">
      <dsp:nvSpPr>
        <dsp:cNvPr id="0" name=""/>
        <dsp:cNvSpPr/>
      </dsp:nvSpPr>
      <dsp:spPr>
        <a:xfrm rot="5400000">
          <a:off x="-149473" y="1908471"/>
          <a:ext cx="996489" cy="69754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n-US" sz="1800" kern="1200" dirty="0" smtClean="0"/>
            <a:t>May 6, 2020</a:t>
          </a:r>
          <a:endParaRPr lang="en-US" sz="1800" kern="1200" dirty="0"/>
        </a:p>
      </dsp:txBody>
      <dsp:txXfrm rot="-5400000">
        <a:off x="1" y="2107768"/>
        <a:ext cx="697542" cy="298947"/>
      </dsp:txXfrm>
    </dsp:sp>
    <dsp:sp modelId="{25D73092-F5E4-4B42-9EF0-EC3801839383}">
      <dsp:nvSpPr>
        <dsp:cNvPr id="0" name=""/>
        <dsp:cNvSpPr/>
      </dsp:nvSpPr>
      <dsp:spPr>
        <a:xfrm rot="5400000">
          <a:off x="3715970" y="-1259429"/>
          <a:ext cx="647718" cy="6684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Final regulations released </a:t>
          </a:r>
          <a:r>
            <a:rPr lang="en-US" sz="2100" kern="1200" dirty="0" smtClean="0">
              <a:sym typeface="Wingdings" panose="05000000000000000000" pitchFamily="2" charset="2"/>
            </a:rPr>
            <a:t> </a:t>
          </a:r>
          <a:r>
            <a:rPr lang="en-US" sz="2100" kern="1200" dirty="0" smtClean="0"/>
            <a:t>2,033 pages</a:t>
          </a:r>
          <a:endParaRPr lang="en-US" sz="2100" kern="1200" dirty="0"/>
        </a:p>
      </dsp:txBody>
      <dsp:txXfrm rot="-5400000">
        <a:off x="697543" y="1790617"/>
        <a:ext cx="6652955" cy="584480"/>
      </dsp:txXfrm>
    </dsp:sp>
    <dsp:sp modelId="{64F6FCDD-32D4-470F-B75C-663667094969}">
      <dsp:nvSpPr>
        <dsp:cNvPr id="0" name=""/>
        <dsp:cNvSpPr/>
      </dsp:nvSpPr>
      <dsp:spPr>
        <a:xfrm rot="5400000">
          <a:off x="-149473" y="2786719"/>
          <a:ext cx="996489" cy="69754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t>May – June 2020</a:t>
          </a:r>
          <a:endParaRPr lang="en-US" sz="1400" kern="1200" dirty="0"/>
        </a:p>
      </dsp:txBody>
      <dsp:txXfrm rot="-5400000">
        <a:off x="1" y="2986016"/>
        <a:ext cx="697542" cy="298947"/>
      </dsp:txXfrm>
    </dsp:sp>
    <dsp:sp modelId="{0A882FBF-BBAD-4B28-A7B8-1A3E1E93D245}">
      <dsp:nvSpPr>
        <dsp:cNvPr id="0" name=""/>
        <dsp:cNvSpPr/>
      </dsp:nvSpPr>
      <dsp:spPr>
        <a:xfrm rot="5400000">
          <a:off x="3715970" y="-381182"/>
          <a:ext cx="647718" cy="6684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smtClean="0"/>
            <a:t>4 major lawsuits filed opposing the regulations</a:t>
          </a:r>
          <a:endParaRPr lang="en-US" sz="2100" kern="1200"/>
        </a:p>
      </dsp:txBody>
      <dsp:txXfrm rot="-5400000">
        <a:off x="697543" y="2668864"/>
        <a:ext cx="6652955" cy="584480"/>
      </dsp:txXfrm>
    </dsp:sp>
    <dsp:sp modelId="{7E254F63-9EBE-4886-9FCC-9169A667EC7E}">
      <dsp:nvSpPr>
        <dsp:cNvPr id="0" name=""/>
        <dsp:cNvSpPr/>
      </dsp:nvSpPr>
      <dsp:spPr>
        <a:xfrm rot="5400000">
          <a:off x="-149473" y="3664967"/>
          <a:ext cx="996489" cy="697542"/>
        </a:xfrm>
        <a:prstGeom prst="chevron">
          <a:avLst/>
        </a:prstGeom>
        <a:solidFill>
          <a:srgbClr val="FF0000"/>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t>Aug 14, 2020</a:t>
          </a:r>
          <a:endParaRPr lang="en-US" sz="1400" kern="1200" dirty="0"/>
        </a:p>
      </dsp:txBody>
      <dsp:txXfrm rot="-5400000">
        <a:off x="1" y="3864264"/>
        <a:ext cx="697542" cy="298947"/>
      </dsp:txXfrm>
    </dsp:sp>
    <dsp:sp modelId="{405CBDEC-9941-411B-8DDB-7C179496D7E9}">
      <dsp:nvSpPr>
        <dsp:cNvPr id="0" name=""/>
        <dsp:cNvSpPr/>
      </dsp:nvSpPr>
      <dsp:spPr>
        <a:xfrm rot="5400000">
          <a:off x="3715970" y="497065"/>
          <a:ext cx="647718" cy="6684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Effective date of new regulations</a:t>
          </a:r>
          <a:endParaRPr lang="en-US" sz="2100" kern="1200" dirty="0"/>
        </a:p>
      </dsp:txBody>
      <dsp:txXfrm rot="-5400000">
        <a:off x="697543" y="3547112"/>
        <a:ext cx="6652955" cy="5844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F2801-34BD-44A5-BC37-7775C5E9DA2E}">
      <dsp:nvSpPr>
        <dsp:cNvPr id="0" name=""/>
        <dsp:cNvSpPr/>
      </dsp:nvSpPr>
      <dsp:spPr>
        <a:xfrm>
          <a:off x="-4711296" y="-722189"/>
          <a:ext cx="5611757" cy="5611757"/>
        </a:xfrm>
        <a:prstGeom prst="blockArc">
          <a:avLst>
            <a:gd name="adj1" fmla="val 18900000"/>
            <a:gd name="adj2" fmla="val 2700000"/>
            <a:gd name="adj3" fmla="val 385"/>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D889BC-CF7F-4FE3-8429-9C7FD0C5F15F}">
      <dsp:nvSpPr>
        <dsp:cNvPr id="0" name=""/>
        <dsp:cNvSpPr/>
      </dsp:nvSpPr>
      <dsp:spPr>
        <a:xfrm>
          <a:off x="471604" y="320388"/>
          <a:ext cx="8677488" cy="6411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881" tIns="68580" rIns="68580" bIns="68580" numCol="1" spcCol="1270" anchor="ctr" anchorCtr="0">
          <a:noAutofit/>
        </a:bodyPr>
        <a:lstStyle/>
        <a:p>
          <a:pPr lvl="0" algn="l" defTabSz="1200150">
            <a:lnSpc>
              <a:spcPct val="90000"/>
            </a:lnSpc>
            <a:spcBef>
              <a:spcPct val="0"/>
            </a:spcBef>
            <a:spcAft>
              <a:spcPct val="35000"/>
            </a:spcAft>
          </a:pPr>
          <a:r>
            <a:rPr lang="en-US" sz="2700" i="1" kern="1200" dirty="0" smtClean="0"/>
            <a:t>Know Your IX, et al v. </a:t>
          </a:r>
          <a:r>
            <a:rPr lang="en-US" sz="2700" i="1" kern="1200" dirty="0" err="1" smtClean="0"/>
            <a:t>Devos</a:t>
          </a:r>
          <a:r>
            <a:rPr lang="en-US" sz="2700" i="1" kern="1200" dirty="0" smtClean="0"/>
            <a:t> </a:t>
          </a:r>
          <a:r>
            <a:rPr lang="en-US" sz="2700" kern="1200" dirty="0" smtClean="0"/>
            <a:t>– May 14 - Maryland</a:t>
          </a:r>
          <a:endParaRPr lang="en-US" sz="2700" kern="1200" dirty="0"/>
        </a:p>
      </dsp:txBody>
      <dsp:txXfrm>
        <a:off x="471604" y="320388"/>
        <a:ext cx="8677488" cy="641109"/>
      </dsp:txXfrm>
    </dsp:sp>
    <dsp:sp modelId="{9F731261-4097-49FB-A4D0-263F3773E591}">
      <dsp:nvSpPr>
        <dsp:cNvPr id="0" name=""/>
        <dsp:cNvSpPr/>
      </dsp:nvSpPr>
      <dsp:spPr>
        <a:xfrm>
          <a:off x="70910" y="240249"/>
          <a:ext cx="801386" cy="80138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B4DBCE-77E3-4BDC-9252-C23BE9CF0E11}">
      <dsp:nvSpPr>
        <dsp:cNvPr id="0" name=""/>
        <dsp:cNvSpPr/>
      </dsp:nvSpPr>
      <dsp:spPr>
        <a:xfrm>
          <a:off x="839167" y="1282219"/>
          <a:ext cx="8309925" cy="6411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881" tIns="68580" rIns="68580" bIns="68580" numCol="1" spcCol="1270" anchor="ctr" anchorCtr="0">
          <a:noAutofit/>
        </a:bodyPr>
        <a:lstStyle/>
        <a:p>
          <a:pPr lvl="0" algn="l" defTabSz="1200150">
            <a:lnSpc>
              <a:spcPct val="90000"/>
            </a:lnSpc>
            <a:spcBef>
              <a:spcPct val="0"/>
            </a:spcBef>
            <a:spcAft>
              <a:spcPct val="35000"/>
            </a:spcAft>
          </a:pPr>
          <a:r>
            <a:rPr lang="en-US" sz="2700" i="1" kern="1200" dirty="0" smtClean="0"/>
            <a:t>New York v. DOE </a:t>
          </a:r>
          <a:r>
            <a:rPr lang="en-US" sz="2700" kern="1200" dirty="0" smtClean="0"/>
            <a:t>–June 4 - S. District of NY</a:t>
          </a:r>
          <a:endParaRPr lang="en-US" sz="2700" kern="1200" dirty="0"/>
        </a:p>
      </dsp:txBody>
      <dsp:txXfrm>
        <a:off x="839167" y="1282219"/>
        <a:ext cx="8309925" cy="641109"/>
      </dsp:txXfrm>
    </dsp:sp>
    <dsp:sp modelId="{9A83B956-15E8-41F4-A22A-697D94F9FC95}">
      <dsp:nvSpPr>
        <dsp:cNvPr id="0" name=""/>
        <dsp:cNvSpPr/>
      </dsp:nvSpPr>
      <dsp:spPr>
        <a:xfrm>
          <a:off x="438473" y="1202080"/>
          <a:ext cx="801386" cy="80138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E07A1D-CE8A-4526-B0A7-0D9F42ACD865}">
      <dsp:nvSpPr>
        <dsp:cNvPr id="0" name=""/>
        <dsp:cNvSpPr/>
      </dsp:nvSpPr>
      <dsp:spPr>
        <a:xfrm>
          <a:off x="839167" y="2244050"/>
          <a:ext cx="8309925" cy="6411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881" tIns="68580" rIns="68580" bIns="68580" numCol="1" spcCol="1270" anchor="ctr" anchorCtr="0">
          <a:noAutofit/>
        </a:bodyPr>
        <a:lstStyle/>
        <a:p>
          <a:pPr lvl="0" algn="l" defTabSz="1200150">
            <a:lnSpc>
              <a:spcPct val="90000"/>
            </a:lnSpc>
            <a:spcBef>
              <a:spcPct val="0"/>
            </a:spcBef>
            <a:spcAft>
              <a:spcPct val="35000"/>
            </a:spcAft>
          </a:pPr>
          <a:r>
            <a:rPr lang="en-US" sz="2700" i="1" kern="1200" dirty="0" smtClean="0"/>
            <a:t>Pennsylvania, et al v. </a:t>
          </a:r>
          <a:r>
            <a:rPr lang="en-US" sz="2700" i="1" kern="1200" dirty="0" err="1" smtClean="0"/>
            <a:t>Devos</a:t>
          </a:r>
          <a:r>
            <a:rPr lang="en-US" sz="2700" i="1" kern="1200" dirty="0" smtClean="0"/>
            <a:t> </a:t>
          </a:r>
          <a:r>
            <a:rPr lang="en-US" sz="2700" kern="1200" dirty="0" smtClean="0"/>
            <a:t>– June 4 – D.C.</a:t>
          </a:r>
          <a:endParaRPr lang="en-US" sz="2700" kern="1200" dirty="0"/>
        </a:p>
      </dsp:txBody>
      <dsp:txXfrm>
        <a:off x="839167" y="2244050"/>
        <a:ext cx="8309925" cy="641109"/>
      </dsp:txXfrm>
    </dsp:sp>
    <dsp:sp modelId="{4D6BF50D-CAA8-4067-B550-215156F53511}">
      <dsp:nvSpPr>
        <dsp:cNvPr id="0" name=""/>
        <dsp:cNvSpPr/>
      </dsp:nvSpPr>
      <dsp:spPr>
        <a:xfrm>
          <a:off x="438473" y="2163911"/>
          <a:ext cx="801386" cy="80138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063ABE-77F8-4219-90DC-AADC109F3A1F}">
      <dsp:nvSpPr>
        <dsp:cNvPr id="0" name=""/>
        <dsp:cNvSpPr/>
      </dsp:nvSpPr>
      <dsp:spPr>
        <a:xfrm>
          <a:off x="471604" y="3205881"/>
          <a:ext cx="8677488" cy="6411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881" tIns="68580" rIns="68580" bIns="68580" numCol="1" spcCol="1270" anchor="ctr" anchorCtr="0">
          <a:noAutofit/>
        </a:bodyPr>
        <a:lstStyle/>
        <a:p>
          <a:pPr lvl="0" algn="l" defTabSz="1200150">
            <a:lnSpc>
              <a:spcPct val="90000"/>
            </a:lnSpc>
            <a:spcBef>
              <a:spcPct val="0"/>
            </a:spcBef>
            <a:spcAft>
              <a:spcPct val="35000"/>
            </a:spcAft>
          </a:pPr>
          <a:r>
            <a:rPr lang="en-US" sz="2700" i="1" kern="1200" dirty="0" smtClean="0"/>
            <a:t>Victims Rights Law Center</a:t>
          </a:r>
          <a:r>
            <a:rPr lang="en-US" sz="2700" kern="1200" dirty="0" smtClean="0"/>
            <a:t>, et al v. </a:t>
          </a:r>
          <a:r>
            <a:rPr lang="en-US" sz="2700" kern="1200" dirty="0" err="1" smtClean="0"/>
            <a:t>Devos</a:t>
          </a:r>
          <a:r>
            <a:rPr lang="en-US" sz="2700" kern="1200" dirty="0" smtClean="0"/>
            <a:t> – June 10 - Mass.</a:t>
          </a:r>
          <a:endParaRPr lang="en-US" sz="2700" kern="1200" dirty="0"/>
        </a:p>
      </dsp:txBody>
      <dsp:txXfrm>
        <a:off x="471604" y="3205881"/>
        <a:ext cx="8677488" cy="641109"/>
      </dsp:txXfrm>
    </dsp:sp>
    <dsp:sp modelId="{17C5D201-4264-4C10-88A6-B04D91B9903C}">
      <dsp:nvSpPr>
        <dsp:cNvPr id="0" name=""/>
        <dsp:cNvSpPr/>
      </dsp:nvSpPr>
      <dsp:spPr>
        <a:xfrm>
          <a:off x="70910" y="3125742"/>
          <a:ext cx="801386" cy="801386"/>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5DBE030D-8903-46DC-9D33-2DADF6441C03}" type="datetimeFigureOut">
              <a:rPr lang="en-US" smtClean="0"/>
              <a:t>6/26/2020</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8F785207-ABF9-461C-8A0D-293CDF7FC124}" type="slidenum">
              <a:rPr lang="en-US" smtClean="0"/>
              <a:t>‹#›</a:t>
            </a:fld>
            <a:endParaRPr lang="en-US"/>
          </a:p>
        </p:txBody>
      </p:sp>
    </p:spTree>
    <p:extLst>
      <p:ext uri="{BB962C8B-B14F-4D97-AF65-F5344CB8AC3E}">
        <p14:creationId xmlns:p14="http://schemas.microsoft.com/office/powerpoint/2010/main" val="4065199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are conveners and </a:t>
            </a:r>
            <a:r>
              <a:rPr lang="en-US" baseline="0" dirty="0" err="1" smtClean="0"/>
              <a:t>visioners</a:t>
            </a:r>
            <a:r>
              <a:rPr lang="en-US" baseline="0" dirty="0" smtClean="0"/>
              <a:t>. Support best practice through </a:t>
            </a:r>
            <a:r>
              <a:rPr lang="en-US" dirty="0" smtClean="0"/>
              <a:t>Advocacy,</a:t>
            </a:r>
            <a:r>
              <a:rPr lang="en-US" baseline="0" dirty="0" smtClean="0"/>
              <a:t> Education, Collaboration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SCCADVASA</a:t>
            </a:r>
            <a:r>
              <a:rPr lang="en-US" baseline="0" dirty="0" smtClean="0"/>
              <a:t> 2017 numbers: 907 TA, 9,497 people trained in webinars, conferences, in-services, trainings, etc.</a:t>
            </a:r>
          </a:p>
          <a:p>
            <a:endParaRPr lang="en-US" dirty="0" smtClean="0"/>
          </a:p>
        </p:txBody>
      </p:sp>
      <p:sp>
        <p:nvSpPr>
          <p:cNvPr id="4" name="Slide Number Placeholder 3"/>
          <p:cNvSpPr>
            <a:spLocks noGrp="1"/>
          </p:cNvSpPr>
          <p:nvPr>
            <p:ph type="sldNum" sz="quarter" idx="10"/>
          </p:nvPr>
        </p:nvSpPr>
        <p:spPr/>
        <p:txBody>
          <a:bodyPr/>
          <a:lstStyle/>
          <a:p>
            <a:fld id="{8F785207-ABF9-461C-8A0D-293CDF7FC124}" type="slidenum">
              <a:rPr lang="en-US" smtClean="0"/>
              <a:t>1</a:t>
            </a:fld>
            <a:endParaRPr lang="en-US"/>
          </a:p>
        </p:txBody>
      </p:sp>
    </p:spTree>
    <p:extLst>
      <p:ext uri="{BB962C8B-B14F-4D97-AF65-F5344CB8AC3E}">
        <p14:creationId xmlns:p14="http://schemas.microsoft.com/office/powerpoint/2010/main" val="2399739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not a 24-hour crisis </a:t>
            </a:r>
            <a:r>
              <a:rPr lang="en-US" smtClean="0"/>
              <a:t>response agency. </a:t>
            </a:r>
            <a:endParaRPr lang="en-US" dirty="0"/>
          </a:p>
        </p:txBody>
      </p:sp>
      <p:sp>
        <p:nvSpPr>
          <p:cNvPr id="4" name="Slide Number Placeholder 3"/>
          <p:cNvSpPr>
            <a:spLocks noGrp="1"/>
          </p:cNvSpPr>
          <p:nvPr>
            <p:ph type="sldNum" sz="quarter" idx="10"/>
          </p:nvPr>
        </p:nvSpPr>
        <p:spPr/>
        <p:txBody>
          <a:bodyPr/>
          <a:lstStyle/>
          <a:p>
            <a:fld id="{30DCC246-838F-4004-9582-C4838C774455}" type="slidenum">
              <a:rPr lang="en-US" smtClean="0"/>
              <a:t>36</a:t>
            </a:fld>
            <a:endParaRPr lang="en-US"/>
          </a:p>
        </p:txBody>
      </p:sp>
    </p:spTree>
    <p:extLst>
      <p:ext uri="{BB962C8B-B14F-4D97-AF65-F5344CB8AC3E}">
        <p14:creationId xmlns:p14="http://schemas.microsoft.com/office/powerpoint/2010/main" val="1550471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F18E6F4-9595-4CF9-BB4C-188F6EBF43FE}"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C6C75-84D1-4D42-AD62-5D29355343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8703" y="4960138"/>
            <a:ext cx="3232297" cy="1463040"/>
          </a:xfrm>
          <a:prstGeom prst="rect">
            <a:avLst/>
          </a:prstGeom>
        </p:spPr>
      </p:pic>
    </p:spTree>
    <p:extLst>
      <p:ext uri="{BB962C8B-B14F-4D97-AF65-F5344CB8AC3E}">
        <p14:creationId xmlns:p14="http://schemas.microsoft.com/office/powerpoint/2010/main" val="182747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18E6F4-9595-4CF9-BB4C-188F6EBF43FE}"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C6C75-84D1-4D42-AD62-5D29355343A0}" type="slidenum">
              <a:rPr lang="en-US" smtClean="0"/>
              <a:t>‹#›</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228019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18E6F4-9595-4CF9-BB4C-188F6EBF43FE}"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C6C75-84D1-4D42-AD62-5D29355343A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94771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18E6F4-9595-4CF9-BB4C-188F6EBF43FE}"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C6C75-84D1-4D42-AD62-5D29355343A0}" type="slidenum">
              <a:rPr lang="en-US" smtClean="0"/>
              <a:t>‹#›</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319092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18E6F4-9595-4CF9-BB4C-188F6EBF43FE}"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C6C75-84D1-4D42-AD62-5D29355343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8703" y="4960138"/>
            <a:ext cx="3232297" cy="1463040"/>
          </a:xfrm>
          <a:prstGeom prst="rect">
            <a:avLst/>
          </a:prstGeom>
        </p:spPr>
      </p:pic>
    </p:spTree>
    <p:extLst>
      <p:ext uri="{BB962C8B-B14F-4D97-AF65-F5344CB8AC3E}">
        <p14:creationId xmlns:p14="http://schemas.microsoft.com/office/powerpoint/2010/main" val="31533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18E6F4-9595-4CF9-BB4C-188F6EBF43FE}"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C6C75-84D1-4D42-AD62-5D29355343A0}" type="slidenum">
              <a:rPr lang="en-US" smtClean="0"/>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79725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18E6F4-9595-4CF9-BB4C-188F6EBF43FE}" type="datetimeFigureOut">
              <a:rPr lang="en-US" smtClean="0"/>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C6C75-84D1-4D42-AD62-5D29355343A0}" type="slidenum">
              <a:rPr lang="en-US" smtClean="0"/>
              <a:t>‹#›</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235794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18E6F4-9595-4CF9-BB4C-188F6EBF43FE}" type="datetimeFigureOut">
              <a:rPr lang="en-US" smtClean="0"/>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5C6C75-84D1-4D42-AD62-5D29355343A0}" type="slidenum">
              <a:rPr lang="en-US" smtClean="0"/>
              <a:t>‹#›</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339765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8E6F4-9595-4CF9-BB4C-188F6EBF43FE}" type="datetimeFigureOut">
              <a:rPr lang="en-US" smtClean="0"/>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5C6C75-84D1-4D42-AD62-5D29355343A0}" type="slidenum">
              <a:rPr lang="en-US" smtClean="0"/>
              <a:t>‹#›</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86870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8E6F4-9595-4CF9-BB4C-188F6EBF43FE}"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C6C75-84D1-4D42-AD62-5D29355343A0}" type="slidenum">
              <a:rPr lang="en-US" smtClean="0"/>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8886" y="5796928"/>
            <a:ext cx="1132114" cy="512431"/>
          </a:xfrm>
          <a:prstGeom prst="rect">
            <a:avLst/>
          </a:prstGeom>
        </p:spPr>
      </p:pic>
    </p:spTree>
    <p:extLst>
      <p:ext uri="{BB962C8B-B14F-4D97-AF65-F5344CB8AC3E}">
        <p14:creationId xmlns:p14="http://schemas.microsoft.com/office/powerpoint/2010/main" val="365594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8E6F4-9595-4CF9-BB4C-188F6EBF43FE}"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C6C75-84D1-4D42-AD62-5D29355343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8703" y="4960138"/>
            <a:ext cx="3232297" cy="1463040"/>
          </a:xfrm>
          <a:prstGeom prst="rect">
            <a:avLst/>
          </a:prstGeom>
        </p:spPr>
      </p:pic>
    </p:spTree>
    <p:extLst>
      <p:ext uri="{BB962C8B-B14F-4D97-AF65-F5344CB8AC3E}">
        <p14:creationId xmlns:p14="http://schemas.microsoft.com/office/powerpoint/2010/main" val="198145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F18E6F4-9595-4CF9-BB4C-188F6EBF43FE}" type="datetimeFigureOut">
              <a:rPr lang="en-US" smtClean="0"/>
              <a:t>6/26/2020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5C6C75-84D1-4D42-AD62-5D29355343A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607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atixa.org/r3/"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atixa.org/r3/" TargetMode="External"/><Relationship Id="rId2" Type="http://schemas.openxmlformats.org/officeDocument/2006/relationships/hyperlink" Target="https://system.suny.edu/sci/tix202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sccadvasa.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www.sccadvasa.org/Get-Hel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2" Type="http://schemas.openxmlformats.org/officeDocument/2006/relationships/hyperlink" Target="https://system.suny.edu/sci/tix2020/"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Understanding the new title ix regulations in higher education</a:t>
            </a:r>
            <a:endParaRPr lang="en-US" sz="4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5829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adopts the more restrictive liability standard required for private lawsuits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614504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292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sexual harassment covered by title ix?</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4349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definition of sexual harassment</a:t>
            </a:r>
            <a:endParaRPr lang="en-US" dirty="0"/>
          </a:p>
        </p:txBody>
      </p:sp>
      <p:sp>
        <p:nvSpPr>
          <p:cNvPr id="3" name="Content Placeholder 2"/>
          <p:cNvSpPr>
            <a:spLocks noGrp="1"/>
          </p:cNvSpPr>
          <p:nvPr>
            <p:ph idx="1"/>
          </p:nvPr>
        </p:nvSpPr>
        <p:spPr>
          <a:xfrm>
            <a:off x="1024128" y="3232299"/>
            <a:ext cx="9720073" cy="3423682"/>
          </a:xfrm>
          <a:solidFill>
            <a:schemeClr val="accent1"/>
          </a:solidFill>
          <a:ln w="28575">
            <a:solidFill>
              <a:schemeClr val="tx1"/>
            </a:solidFill>
          </a:ln>
        </p:spPr>
        <p:txBody>
          <a:bodyPr>
            <a:noAutofit/>
          </a:bodyPr>
          <a:lstStyle/>
          <a:p>
            <a:pPr algn="ctr"/>
            <a:r>
              <a:rPr lang="en-US" sz="3200" dirty="0" smtClean="0">
                <a:solidFill>
                  <a:schemeClr val="bg1"/>
                </a:solidFill>
              </a:rPr>
              <a:t>New Standard</a:t>
            </a:r>
          </a:p>
          <a:p>
            <a:pPr marL="585216" lvl="1" indent="-457200">
              <a:lnSpc>
                <a:spcPct val="120000"/>
              </a:lnSpc>
              <a:spcBef>
                <a:spcPts val="0"/>
              </a:spcBef>
              <a:spcAft>
                <a:spcPts val="0"/>
              </a:spcAft>
              <a:buClr>
                <a:schemeClr val="bg1"/>
              </a:buClr>
              <a:buFont typeface="+mj-lt"/>
              <a:buAutoNum type="arabicPeriod"/>
            </a:pPr>
            <a:r>
              <a:rPr lang="en-US" sz="2800" dirty="0" smtClean="0">
                <a:solidFill>
                  <a:schemeClr val="bg1"/>
                </a:solidFill>
              </a:rPr>
              <a:t>Quid pro quo harassment</a:t>
            </a:r>
          </a:p>
          <a:p>
            <a:pPr marL="585216" lvl="1" indent="-457200">
              <a:lnSpc>
                <a:spcPct val="100000"/>
              </a:lnSpc>
              <a:spcBef>
                <a:spcPts val="0"/>
              </a:spcBef>
              <a:spcAft>
                <a:spcPts val="0"/>
              </a:spcAft>
              <a:buClr>
                <a:schemeClr val="bg1"/>
              </a:buClr>
              <a:buFont typeface="+mj-lt"/>
              <a:buAutoNum type="arabicPeriod"/>
            </a:pPr>
            <a:r>
              <a:rPr lang="en-US" sz="2800" dirty="0" smtClean="0">
                <a:solidFill>
                  <a:srgbClr val="FFFF00"/>
                </a:solidFill>
              </a:rPr>
              <a:t>Unwelcome </a:t>
            </a:r>
            <a:r>
              <a:rPr lang="en-US" sz="2800" dirty="0">
                <a:solidFill>
                  <a:srgbClr val="FFFF00"/>
                </a:solidFill>
              </a:rPr>
              <a:t>conduct determined by a reasonable person to be so </a:t>
            </a:r>
            <a:r>
              <a:rPr lang="en-US" sz="2800" dirty="0" smtClean="0">
                <a:solidFill>
                  <a:srgbClr val="FFFF00"/>
                </a:solidFill>
              </a:rPr>
              <a:t>severe, pervasive</a:t>
            </a:r>
            <a:r>
              <a:rPr lang="en-US" sz="2800" dirty="0">
                <a:solidFill>
                  <a:srgbClr val="FFFF00"/>
                </a:solidFill>
              </a:rPr>
              <a:t>, </a:t>
            </a:r>
            <a:r>
              <a:rPr lang="en-US" sz="2800" u="sng" dirty="0" smtClean="0">
                <a:solidFill>
                  <a:srgbClr val="FFFF00"/>
                </a:solidFill>
              </a:rPr>
              <a:t>AND</a:t>
            </a:r>
            <a:r>
              <a:rPr lang="en-US" sz="2800" dirty="0" smtClean="0">
                <a:solidFill>
                  <a:srgbClr val="FFFF00"/>
                </a:solidFill>
              </a:rPr>
              <a:t> </a:t>
            </a:r>
            <a:r>
              <a:rPr lang="en-US" sz="2800" dirty="0">
                <a:solidFill>
                  <a:srgbClr val="FFFF00"/>
                </a:solidFill>
              </a:rPr>
              <a:t>objectively offensive that it effectively denies a person equal </a:t>
            </a:r>
            <a:r>
              <a:rPr lang="en-US" sz="2800" dirty="0" smtClean="0">
                <a:solidFill>
                  <a:srgbClr val="FFFF00"/>
                </a:solidFill>
              </a:rPr>
              <a:t>access to </a:t>
            </a:r>
            <a:r>
              <a:rPr lang="en-US" sz="2800" dirty="0">
                <a:solidFill>
                  <a:srgbClr val="FFFF00"/>
                </a:solidFill>
              </a:rPr>
              <a:t>the recipient’s education program or </a:t>
            </a:r>
            <a:r>
              <a:rPr lang="en-US" sz="2800" dirty="0" smtClean="0">
                <a:solidFill>
                  <a:srgbClr val="FFFF00"/>
                </a:solidFill>
              </a:rPr>
              <a:t>activity</a:t>
            </a:r>
            <a:r>
              <a:rPr lang="en-US" sz="2800" dirty="0" smtClean="0">
                <a:solidFill>
                  <a:schemeClr val="bg1"/>
                </a:solidFill>
              </a:rPr>
              <a:t>;</a:t>
            </a:r>
            <a:r>
              <a:rPr lang="en-US" sz="2800" dirty="0" smtClean="0"/>
              <a:t> </a:t>
            </a:r>
            <a:r>
              <a:rPr lang="en-US" sz="2800" dirty="0" smtClean="0">
                <a:solidFill>
                  <a:schemeClr val="bg1"/>
                </a:solidFill>
              </a:rPr>
              <a:t>OR</a:t>
            </a:r>
          </a:p>
          <a:p>
            <a:pPr marL="585216" lvl="1" indent="-457200">
              <a:lnSpc>
                <a:spcPct val="120000"/>
              </a:lnSpc>
              <a:spcBef>
                <a:spcPts val="0"/>
              </a:spcBef>
              <a:spcAft>
                <a:spcPts val="0"/>
              </a:spcAft>
              <a:buClr>
                <a:schemeClr val="bg1"/>
              </a:buClr>
              <a:buFont typeface="+mj-lt"/>
              <a:buAutoNum type="arabicPeriod"/>
            </a:pPr>
            <a:r>
              <a:rPr lang="en-US" sz="2800" dirty="0" smtClean="0">
                <a:solidFill>
                  <a:schemeClr val="bg1"/>
                </a:solidFill>
              </a:rPr>
              <a:t>Sexual assault, dating violence, domestic violence or stalking</a:t>
            </a:r>
          </a:p>
        </p:txBody>
      </p:sp>
      <p:sp>
        <p:nvSpPr>
          <p:cNvPr id="4" name="TextBox 3"/>
          <p:cNvSpPr txBox="1"/>
          <p:nvPr/>
        </p:nvSpPr>
        <p:spPr>
          <a:xfrm>
            <a:off x="1511524" y="2084832"/>
            <a:ext cx="8745279" cy="523220"/>
          </a:xfrm>
          <a:prstGeom prst="rect">
            <a:avLst/>
          </a:prstGeom>
          <a:solidFill>
            <a:schemeClr val="accent1"/>
          </a:solidFill>
          <a:ln w="44450">
            <a:solidFill>
              <a:schemeClr val="tx1"/>
            </a:solidFill>
          </a:ln>
        </p:spPr>
        <p:txBody>
          <a:bodyPr wrap="square" rtlCol="0">
            <a:spAutoFit/>
          </a:bodyPr>
          <a:lstStyle/>
          <a:p>
            <a:pPr algn="ctr"/>
            <a:r>
              <a:rPr lang="en-US" sz="2800" dirty="0" smtClean="0">
                <a:solidFill>
                  <a:schemeClr val="bg1"/>
                </a:solidFill>
              </a:rPr>
              <a:t>Previous standard – “unwelcome conduct of a sexual nature”</a:t>
            </a:r>
            <a:endParaRPr lang="en-US" dirty="0"/>
          </a:p>
        </p:txBody>
      </p:sp>
    </p:spTree>
    <p:extLst>
      <p:ext uri="{BB962C8B-B14F-4D97-AF65-F5344CB8AC3E}">
        <p14:creationId xmlns:p14="http://schemas.microsoft.com/office/powerpoint/2010/main" val="408692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offenses defined by the </a:t>
            </a:r>
            <a:r>
              <a:rPr lang="en-US" dirty="0" err="1" smtClean="0"/>
              <a:t>Clery</a:t>
            </a:r>
            <a:r>
              <a:rPr lang="en-US" dirty="0" smtClean="0"/>
              <a:t> Act</a:t>
            </a:r>
            <a:endParaRPr lang="en-US" dirty="0"/>
          </a:p>
        </p:txBody>
      </p:sp>
      <p:sp>
        <p:nvSpPr>
          <p:cNvPr id="3" name="Content Placeholder 2"/>
          <p:cNvSpPr>
            <a:spLocks noGrp="1"/>
          </p:cNvSpPr>
          <p:nvPr>
            <p:ph idx="1"/>
          </p:nvPr>
        </p:nvSpPr>
        <p:spPr>
          <a:xfrm>
            <a:off x="628650" y="1977390"/>
            <a:ext cx="10115551" cy="4880610"/>
          </a:xfrm>
        </p:spPr>
        <p:txBody>
          <a:bodyPr>
            <a:normAutofit fontScale="92500"/>
          </a:bodyPr>
          <a:lstStyle/>
          <a:p>
            <a:r>
              <a:rPr lang="en-US" dirty="0" smtClean="0"/>
              <a:t>If there is a single incident of one of the following crimes, the incident is considered “sexual harassment” under Title IX.</a:t>
            </a:r>
          </a:p>
          <a:p>
            <a:pPr marL="173736" lvl="1" indent="0">
              <a:buNone/>
            </a:pPr>
            <a:endParaRPr lang="en-US" b="1" i="1" dirty="0"/>
          </a:p>
          <a:p>
            <a:pPr marL="173736" lvl="1" indent="0">
              <a:buNone/>
            </a:pPr>
            <a:r>
              <a:rPr lang="en-US" b="1" i="1" dirty="0" smtClean="0"/>
              <a:t>Sexual Assault</a:t>
            </a:r>
            <a:r>
              <a:rPr lang="en-US" dirty="0" smtClean="0"/>
              <a:t>: “an </a:t>
            </a:r>
            <a:r>
              <a:rPr lang="en-US" dirty="0"/>
              <a:t>offense classified as a forcible or </a:t>
            </a:r>
            <a:r>
              <a:rPr lang="en-US" dirty="0" err="1"/>
              <a:t>nonforcible</a:t>
            </a:r>
            <a:r>
              <a:rPr lang="en-US" dirty="0"/>
              <a:t> sex offense under the uniform crime reporting system of the Federal Bureau of </a:t>
            </a:r>
            <a:r>
              <a:rPr lang="en-US" dirty="0" smtClean="0"/>
              <a:t>Investigation” </a:t>
            </a:r>
            <a:r>
              <a:rPr lang="en-US" b="1" i="1" dirty="0" smtClean="0"/>
              <a:t>(As defined by The </a:t>
            </a:r>
            <a:r>
              <a:rPr lang="en-US" b="1" i="1" dirty="0" err="1" smtClean="0"/>
              <a:t>Clery</a:t>
            </a:r>
            <a:r>
              <a:rPr lang="en-US" b="1" i="1" dirty="0"/>
              <a:t> Act, 20 U.S.C. 1092(f)(6)(A)(v</a:t>
            </a:r>
            <a:r>
              <a:rPr lang="en-US" b="1" i="1" dirty="0" smtClean="0"/>
              <a:t>))</a:t>
            </a:r>
          </a:p>
          <a:p>
            <a:pPr marL="356616" lvl="2" indent="0">
              <a:buNone/>
            </a:pPr>
            <a:endParaRPr lang="en-US" i="1" dirty="0" smtClean="0"/>
          </a:p>
          <a:p>
            <a:pPr marL="356616" lvl="2" indent="0">
              <a:buNone/>
            </a:pPr>
            <a:r>
              <a:rPr lang="en-US" i="1" dirty="0" smtClean="0"/>
              <a:t>“</a:t>
            </a:r>
            <a:r>
              <a:rPr lang="en-US" dirty="0" smtClean="0"/>
              <a:t>An </a:t>
            </a:r>
            <a:r>
              <a:rPr lang="en-US" dirty="0"/>
              <a:t>offense that meets the definition of </a:t>
            </a:r>
            <a:r>
              <a:rPr lang="en-US" b="1" dirty="0"/>
              <a:t>rape, fondling, incest, or statutory rape</a:t>
            </a:r>
            <a:r>
              <a:rPr lang="en-US" dirty="0"/>
              <a:t> as used in the FBI's UCR program and included in Appendix A of this subpart</a:t>
            </a:r>
            <a:r>
              <a:rPr lang="en-US" dirty="0" smtClean="0"/>
              <a:t>.” (34 CFR 668.46(a))</a:t>
            </a:r>
          </a:p>
          <a:p>
            <a:pPr marL="173736" lvl="1" indent="0">
              <a:buNone/>
            </a:pPr>
            <a:endParaRPr lang="en-US" dirty="0" smtClean="0"/>
          </a:p>
          <a:p>
            <a:pPr marL="310896" lvl="2" indent="0">
              <a:buNone/>
            </a:pPr>
            <a:r>
              <a:rPr lang="en-US" b="1" i="1" dirty="0" smtClean="0"/>
              <a:t>Rape: “</a:t>
            </a:r>
            <a:r>
              <a:rPr lang="en-US" dirty="0" smtClean="0"/>
              <a:t>The </a:t>
            </a:r>
            <a:r>
              <a:rPr lang="en-US" dirty="0"/>
              <a:t>penetration, no matter how slight, of the vagina or anus with any body part or object, or oral penetration by a sex organ of another person, without the consent of the victim</a:t>
            </a:r>
            <a:r>
              <a:rPr lang="en-US" dirty="0" smtClean="0"/>
              <a:t>.”</a:t>
            </a:r>
          </a:p>
          <a:p>
            <a:pPr marL="310896" lvl="2" indent="0">
              <a:buNone/>
            </a:pPr>
            <a:endParaRPr lang="en-US" dirty="0"/>
          </a:p>
          <a:p>
            <a:pPr marL="356616" lvl="2" indent="0">
              <a:buNone/>
            </a:pPr>
            <a:r>
              <a:rPr lang="en-US" b="1" i="1" dirty="0" smtClean="0"/>
              <a:t>Sex Offenses</a:t>
            </a:r>
            <a:r>
              <a:rPr lang="en-US" dirty="0" smtClean="0"/>
              <a:t>: “Any </a:t>
            </a:r>
            <a:r>
              <a:rPr lang="en-US" dirty="0"/>
              <a:t>sexual act directed against another person, without the consent of the victim, including instances where the victim is incapable of giving consent. </a:t>
            </a:r>
            <a:endParaRPr lang="en-US" dirty="0" smtClean="0"/>
          </a:p>
          <a:p>
            <a:pPr marL="502920" lvl="3" indent="0">
              <a:buNone/>
            </a:pPr>
            <a:r>
              <a:rPr lang="en-US" dirty="0" smtClean="0"/>
              <a:t>A. </a:t>
            </a:r>
            <a:r>
              <a:rPr lang="en-US" b="1" i="1" dirty="0" smtClean="0"/>
              <a:t>Fondling</a:t>
            </a:r>
            <a:r>
              <a:rPr lang="en-US" dirty="0" smtClean="0"/>
              <a:t>—The </a:t>
            </a:r>
            <a:r>
              <a:rPr lang="en-US" dirty="0"/>
              <a:t>touching of the private body parts of another person for the purpose of sexual gratification, without the consent of the victim, including instances where the victim is incapable of giving consent because of his/her age or because of his/her temporary or permanent mental incapacity. </a:t>
            </a:r>
            <a:endParaRPr lang="en-US" dirty="0" smtClean="0"/>
          </a:p>
          <a:p>
            <a:pPr marL="502920" lvl="3" indent="0">
              <a:buNone/>
            </a:pPr>
            <a:r>
              <a:rPr lang="en-US" dirty="0" smtClean="0"/>
              <a:t>B</a:t>
            </a:r>
            <a:r>
              <a:rPr lang="en-US" dirty="0"/>
              <a:t>. </a:t>
            </a:r>
            <a:r>
              <a:rPr lang="en-US" b="1" i="1" dirty="0"/>
              <a:t>Incest</a:t>
            </a:r>
            <a:r>
              <a:rPr lang="en-US" dirty="0"/>
              <a:t>—Sexual intercourse between persons who are related to each other within the degrees wherein marriage is prohibited by law. </a:t>
            </a:r>
            <a:endParaRPr lang="en-US" dirty="0" smtClean="0"/>
          </a:p>
          <a:p>
            <a:pPr marL="502920" lvl="3" indent="0">
              <a:buNone/>
            </a:pPr>
            <a:r>
              <a:rPr lang="en-US" dirty="0" smtClean="0"/>
              <a:t>C</a:t>
            </a:r>
            <a:r>
              <a:rPr lang="en-US" dirty="0"/>
              <a:t>. </a:t>
            </a:r>
            <a:r>
              <a:rPr lang="en-US" b="1" i="1" dirty="0" smtClean="0"/>
              <a:t>Statutory </a:t>
            </a:r>
            <a:r>
              <a:rPr lang="en-US" b="1" i="1" dirty="0"/>
              <a:t>Rape</a:t>
            </a:r>
            <a:r>
              <a:rPr lang="en-US" dirty="0"/>
              <a:t>—Sexual intercourse with a person who is under the statutory age of consent</a:t>
            </a:r>
            <a:r>
              <a:rPr lang="en-US" dirty="0" smtClean="0"/>
              <a:t>.”  (34 CFR 668.46, Appendix A)</a:t>
            </a:r>
          </a:p>
          <a:p>
            <a:pPr marL="173736" lvl="1" indent="0">
              <a:buNone/>
            </a:pPr>
            <a:endParaRPr lang="en-US" dirty="0"/>
          </a:p>
        </p:txBody>
      </p:sp>
    </p:spTree>
    <p:extLst>
      <p:ext uri="{BB962C8B-B14F-4D97-AF65-F5344CB8AC3E}">
        <p14:creationId xmlns:p14="http://schemas.microsoft.com/office/powerpoint/2010/main" val="86585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offenses </a:t>
            </a:r>
            <a:r>
              <a:rPr lang="en-US" smtClean="0"/>
              <a:t>defined by </a:t>
            </a:r>
            <a:r>
              <a:rPr lang="en-US" dirty="0" smtClean="0"/>
              <a:t>VAWA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there is a single incident of one of the following crimes, the incident is considered “sexual harassment” under Title IX.</a:t>
            </a:r>
          </a:p>
          <a:p>
            <a:r>
              <a:rPr lang="en-US" b="1" i="1" dirty="0" smtClean="0"/>
              <a:t>Dating </a:t>
            </a:r>
            <a:r>
              <a:rPr lang="en-US" b="1" i="1" dirty="0"/>
              <a:t>violence: </a:t>
            </a:r>
            <a:r>
              <a:rPr lang="en-US" dirty="0"/>
              <a:t>“means violence committed by a person</a:t>
            </a:r>
            <a:r>
              <a:rPr lang="en-US" dirty="0" smtClean="0"/>
              <a:t>—  </a:t>
            </a:r>
            <a:r>
              <a:rPr lang="en-US" b="1" dirty="0" smtClean="0"/>
              <a:t>(</a:t>
            </a:r>
            <a:r>
              <a:rPr lang="en-US" b="1" dirty="0"/>
              <a:t>A) </a:t>
            </a:r>
            <a:r>
              <a:rPr lang="en-US" dirty="0"/>
              <a:t>who is or has been in a social relationship of a romantic or intimate nature with the victim; and </a:t>
            </a:r>
            <a:r>
              <a:rPr lang="en-US" b="1" dirty="0"/>
              <a:t>(B) </a:t>
            </a:r>
            <a:r>
              <a:rPr lang="en-US" dirty="0"/>
              <a:t>where the existence of such a relationship shall be determined based on a consideration of the following factors: </a:t>
            </a:r>
            <a:r>
              <a:rPr lang="en-US" b="1" dirty="0"/>
              <a:t>(i)</a:t>
            </a:r>
            <a:r>
              <a:rPr lang="en-US" dirty="0"/>
              <a:t>The length of the relationship, </a:t>
            </a:r>
            <a:r>
              <a:rPr lang="en-US" b="1" dirty="0"/>
              <a:t>(ii)</a:t>
            </a:r>
            <a:r>
              <a:rPr lang="en-US" dirty="0"/>
              <a:t>The type of relationship, </a:t>
            </a:r>
            <a:r>
              <a:rPr lang="en-US" b="1" dirty="0"/>
              <a:t>(iii)</a:t>
            </a:r>
            <a:r>
              <a:rPr lang="en-US" dirty="0"/>
              <a:t>The frequency of interaction between the persons involved in the relationship.” (As defined  by VAWA, 34 U.S.C. 12291(a)(10))</a:t>
            </a:r>
          </a:p>
          <a:p>
            <a:r>
              <a:rPr lang="en-US" b="1" dirty="0"/>
              <a:t>Domestic violence: </a:t>
            </a:r>
            <a:r>
              <a:rPr lang="en-US" dirty="0"/>
              <a:t>“includes felony or misdemeanor crimes of violence committed by a current or former spouse or intimate partner of the victim, by a person with whom the victim shares a child in common, by a person who is cohabitating with or has cohabitated with the victim as a spouse or intimate partner, by a person similarly situated to a spouse of the victim under the domestic or family violence laws of the jurisdiction receiving grant monies, or by any other person against an adult or youth victim who is protected from that person’s acts under the domestic or family violence laws of the jurisdiction.” (As defined VAWA in 34 U.S.C. 12291(a)(8))</a:t>
            </a:r>
          </a:p>
          <a:p>
            <a:pPr marL="173736" lvl="1" indent="0">
              <a:buNone/>
            </a:pPr>
            <a:endParaRPr lang="en-US" dirty="0"/>
          </a:p>
          <a:p>
            <a:r>
              <a:rPr lang="en-US" b="1" i="1" dirty="0"/>
              <a:t>Stalking: </a:t>
            </a:r>
            <a:r>
              <a:rPr lang="en-US" dirty="0"/>
              <a:t>“means engaging in a </a:t>
            </a:r>
            <a:r>
              <a:rPr lang="en-US" b="1" dirty="0"/>
              <a:t>course of conduct </a:t>
            </a:r>
            <a:r>
              <a:rPr lang="en-US" dirty="0"/>
              <a:t>directed at a specific person that would cause a reasonable person to— </a:t>
            </a:r>
            <a:r>
              <a:rPr lang="en-US" b="1" dirty="0"/>
              <a:t>(A) </a:t>
            </a:r>
            <a:r>
              <a:rPr lang="en-US" dirty="0"/>
              <a:t>fear for his or her safety or the safety of others; </a:t>
            </a:r>
            <a:r>
              <a:rPr lang="en-US" u="sng" dirty="0"/>
              <a:t>or</a:t>
            </a:r>
            <a:r>
              <a:rPr lang="en-US" dirty="0"/>
              <a:t> </a:t>
            </a:r>
            <a:r>
              <a:rPr lang="en-US" b="1" dirty="0"/>
              <a:t>(B) </a:t>
            </a:r>
            <a:r>
              <a:rPr lang="en-US" dirty="0"/>
              <a:t>suffer substantial emotional distress.” (As defined by VAWA in 34 U.S.C. 12291(a)(30))</a:t>
            </a:r>
          </a:p>
          <a:p>
            <a:pPr marL="173736" lvl="1" indent="0">
              <a:buNone/>
            </a:pPr>
            <a:endParaRPr lang="en-US" dirty="0"/>
          </a:p>
        </p:txBody>
      </p:sp>
    </p:spTree>
    <p:extLst>
      <p:ext uri="{BB962C8B-B14F-4D97-AF65-F5344CB8AC3E}">
        <p14:creationId xmlns:p14="http://schemas.microsoft.com/office/powerpoint/2010/main" val="2232929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Heightened notice requirement to trigger title ix obligations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1258313"/>
              </p:ext>
            </p:extLst>
          </p:nvPr>
        </p:nvGraphicFramePr>
        <p:xfrm>
          <a:off x="510363" y="2084832"/>
          <a:ext cx="10233837" cy="4443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49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73815048"/>
              </p:ext>
            </p:extLst>
          </p:nvPr>
        </p:nvGraphicFramePr>
        <p:xfrm>
          <a:off x="701749" y="2084832"/>
          <a:ext cx="10042451" cy="4613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r>
              <a:rPr lang="en-US" dirty="0" smtClean="0"/>
              <a:t>Excluded incident locations, even if results in hostile educ. environment </a:t>
            </a:r>
            <a:endParaRPr lang="en-US" dirty="0"/>
          </a:p>
        </p:txBody>
      </p:sp>
    </p:spTree>
    <p:extLst>
      <p:ext uri="{BB962C8B-B14F-4D97-AF65-F5344CB8AC3E}">
        <p14:creationId xmlns:p14="http://schemas.microsoft.com/office/powerpoint/2010/main" val="4175777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who leaves school not permitted to file complaint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8387191"/>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4000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School may dismiss complaint if respondent leaves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7585011"/>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4275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EXEMPTION REMAINs available</a:t>
            </a:r>
            <a:endParaRPr lang="en-US" dirty="0"/>
          </a:p>
        </p:txBody>
      </p:sp>
      <p:sp>
        <p:nvSpPr>
          <p:cNvPr id="3" name="Content Placeholder 2"/>
          <p:cNvSpPr>
            <a:spLocks noGrp="1"/>
          </p:cNvSpPr>
          <p:nvPr>
            <p:ph idx="1"/>
          </p:nvPr>
        </p:nvSpPr>
        <p:spPr>
          <a:xfrm>
            <a:off x="1024128" y="2286000"/>
            <a:ext cx="9720073" cy="4245429"/>
          </a:xfrm>
          <a:solidFill>
            <a:schemeClr val="accent1"/>
          </a:solidFill>
        </p:spPr>
        <p:txBody>
          <a:bodyPr>
            <a:noAutofit/>
          </a:bodyPr>
          <a:lstStyle/>
          <a:p>
            <a:pPr lvl="1">
              <a:buClr>
                <a:schemeClr val="bg1"/>
              </a:buClr>
            </a:pPr>
            <a:endParaRPr lang="en-US" sz="2800" dirty="0" smtClean="0">
              <a:solidFill>
                <a:schemeClr val="bg1"/>
              </a:solidFill>
            </a:endParaRPr>
          </a:p>
          <a:p>
            <a:pPr lvl="1">
              <a:buClr>
                <a:schemeClr val="bg1"/>
              </a:buClr>
            </a:pPr>
            <a:r>
              <a:rPr lang="en-US" sz="2800" dirty="0" smtClean="0">
                <a:solidFill>
                  <a:schemeClr val="bg1"/>
                </a:solidFill>
              </a:rPr>
              <a:t>Exemption </a:t>
            </a:r>
            <a:r>
              <a:rPr lang="en-US" sz="2800" dirty="0">
                <a:solidFill>
                  <a:schemeClr val="bg1"/>
                </a:solidFill>
              </a:rPr>
              <a:t>is not available to all faith-based institutions</a:t>
            </a:r>
            <a:r>
              <a:rPr lang="en-US" sz="2800" dirty="0" smtClean="0">
                <a:solidFill>
                  <a:schemeClr val="bg1"/>
                </a:solidFill>
              </a:rPr>
              <a:t>.</a:t>
            </a:r>
          </a:p>
          <a:p>
            <a:pPr lvl="1">
              <a:buClr>
                <a:schemeClr val="bg1"/>
              </a:buClr>
            </a:pPr>
            <a:r>
              <a:rPr lang="en-US" sz="2800" dirty="0" smtClean="0">
                <a:solidFill>
                  <a:schemeClr val="bg1"/>
                </a:solidFill>
              </a:rPr>
              <a:t>Exemption is available to schools “controlled by religious institutions”</a:t>
            </a:r>
          </a:p>
          <a:p>
            <a:pPr lvl="1">
              <a:buClr>
                <a:schemeClr val="bg1"/>
              </a:buClr>
            </a:pPr>
            <a:r>
              <a:rPr lang="en-US" sz="2800" dirty="0" smtClean="0">
                <a:solidFill>
                  <a:schemeClr val="bg1"/>
                </a:solidFill>
              </a:rPr>
              <a:t>Eligible schools may request an exemption if they believe compliance with Title IX would be incompatible with any specific tenets of the school’s faith </a:t>
            </a:r>
          </a:p>
          <a:p>
            <a:pPr lvl="1">
              <a:buClr>
                <a:schemeClr val="bg1"/>
              </a:buClr>
            </a:pPr>
            <a:r>
              <a:rPr lang="en-US" sz="2800" dirty="0" smtClean="0">
                <a:solidFill>
                  <a:schemeClr val="bg1"/>
                </a:solidFill>
              </a:rPr>
              <a:t>Final Regulations do not seem to conflict with how a faith-based institution may choose to sanction a responsible person</a:t>
            </a:r>
            <a:endParaRPr lang="en-US" sz="2800" dirty="0">
              <a:solidFill>
                <a:schemeClr val="bg1"/>
              </a:solidFill>
            </a:endParaRPr>
          </a:p>
        </p:txBody>
      </p:sp>
    </p:spTree>
    <p:extLst>
      <p:ext uri="{BB962C8B-B14F-4D97-AF65-F5344CB8AC3E}">
        <p14:creationId xmlns:p14="http://schemas.microsoft.com/office/powerpoint/2010/main" val="388468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4556" y="181406"/>
            <a:ext cx="7148946" cy="1181290"/>
          </a:xfrm>
        </p:spPr>
        <p:txBody>
          <a:bodyPr>
            <a:normAutofit/>
          </a:bodyPr>
          <a:lstStyle/>
          <a:p>
            <a:r>
              <a:rPr lang="en-US" dirty="0" smtClean="0"/>
              <a:t>SCCADVASA title ix project team</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005870104"/>
              </p:ext>
            </p:extLst>
          </p:nvPr>
        </p:nvGraphicFramePr>
        <p:xfrm>
          <a:off x="1268729" y="1362696"/>
          <a:ext cx="4629151" cy="2992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45309112"/>
              </p:ext>
            </p:extLst>
          </p:nvPr>
        </p:nvGraphicFramePr>
        <p:xfrm>
          <a:off x="6434467" y="1362696"/>
          <a:ext cx="5052683" cy="29921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Diagram 4"/>
          <p:cNvGraphicFramePr/>
          <p:nvPr>
            <p:extLst>
              <p:ext uri="{D42A27DB-BD31-4B8C-83A1-F6EECF244321}">
                <p14:modId xmlns:p14="http://schemas.microsoft.com/office/powerpoint/2010/main" val="2778127954"/>
              </p:ext>
            </p:extLst>
          </p:nvPr>
        </p:nvGraphicFramePr>
        <p:xfrm>
          <a:off x="2583180" y="4754880"/>
          <a:ext cx="7576820" cy="138345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163254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1899400" y="2130765"/>
            <a:ext cx="8378455" cy="3046988"/>
          </a:xfrm>
          <a:prstGeom prst="rect">
            <a:avLst/>
          </a:prstGeom>
          <a:noFill/>
        </p:spPr>
        <p:txBody>
          <a:bodyPr wrap="square" rtlCol="0">
            <a:spAutoFit/>
          </a:bodyPr>
          <a:lstStyle/>
          <a:p>
            <a:pPr algn="ctr"/>
            <a:r>
              <a:rPr lang="en-US" sz="4800" dirty="0" smtClean="0">
                <a:solidFill>
                  <a:schemeClr val="bg1"/>
                </a:solidFill>
              </a:rPr>
              <a:t>DISCUSSION:</a:t>
            </a:r>
          </a:p>
          <a:p>
            <a:pPr algn="ctr"/>
            <a:r>
              <a:rPr lang="en-US" sz="4800" dirty="0" smtClean="0">
                <a:solidFill>
                  <a:schemeClr val="bg1"/>
                </a:solidFill>
              </a:rPr>
              <a:t>What happens if the school determines that the incident is not covered by Title IX?</a:t>
            </a:r>
            <a:endParaRPr lang="en-US" sz="4800" dirty="0">
              <a:solidFill>
                <a:schemeClr val="bg1"/>
              </a:solidFill>
            </a:endParaRPr>
          </a:p>
        </p:txBody>
      </p:sp>
    </p:spTree>
    <p:extLst>
      <p:ext uri="{BB962C8B-B14F-4D97-AF65-F5344CB8AC3E}">
        <p14:creationId xmlns:p14="http://schemas.microsoft.com/office/powerpoint/2010/main" val="207264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measures &amp; Emergency removal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8891091"/>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9712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confidentiality &amp; autonomy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4439087"/>
              </p:ext>
            </p:extLst>
          </p:nvPr>
        </p:nvGraphicFramePr>
        <p:xfrm>
          <a:off x="1023937" y="1850066"/>
          <a:ext cx="10310369" cy="4458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496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process</a:t>
            </a:r>
            <a:endParaRPr lang="en-US" dirty="0"/>
          </a:p>
        </p:txBody>
      </p:sp>
      <p:sp>
        <p:nvSpPr>
          <p:cNvPr id="3" name="Content Placeholder 2"/>
          <p:cNvSpPr>
            <a:spLocks noGrp="1"/>
          </p:cNvSpPr>
          <p:nvPr>
            <p:ph idx="1"/>
          </p:nvPr>
        </p:nvSpPr>
        <p:spPr>
          <a:xfrm>
            <a:off x="1024129" y="1828799"/>
            <a:ext cx="9720072" cy="4910667"/>
          </a:xfrm>
          <a:solidFill>
            <a:schemeClr val="accent1"/>
          </a:solidFill>
        </p:spPr>
        <p:txBody>
          <a:bodyPr>
            <a:noAutofit/>
          </a:bodyPr>
          <a:lstStyle/>
          <a:p>
            <a:pPr lvl="1">
              <a:buClr>
                <a:schemeClr val="bg1"/>
              </a:buClr>
            </a:pPr>
            <a:r>
              <a:rPr lang="en-US" sz="2800" dirty="0" smtClean="0">
                <a:solidFill>
                  <a:schemeClr val="bg1"/>
                </a:solidFill>
              </a:rPr>
              <a:t>Schools may offer an informal resolution process AFTER a formal complaint has been filed</a:t>
            </a:r>
          </a:p>
          <a:p>
            <a:pPr lvl="1">
              <a:buClr>
                <a:schemeClr val="bg1"/>
              </a:buClr>
            </a:pPr>
            <a:r>
              <a:rPr lang="en-US" sz="2800" dirty="0" smtClean="0">
                <a:solidFill>
                  <a:schemeClr val="bg1"/>
                </a:solidFill>
              </a:rPr>
              <a:t>Both parties must provide voluntarily written consent </a:t>
            </a:r>
            <a:endParaRPr lang="en-US" sz="2800" dirty="0">
              <a:solidFill>
                <a:schemeClr val="bg1"/>
              </a:solidFill>
            </a:endParaRPr>
          </a:p>
          <a:p>
            <a:pPr lvl="1">
              <a:buClr>
                <a:schemeClr val="bg1"/>
              </a:buClr>
            </a:pPr>
            <a:r>
              <a:rPr lang="en-US" sz="2800" dirty="0" smtClean="0">
                <a:solidFill>
                  <a:schemeClr val="bg1"/>
                </a:solidFill>
              </a:rPr>
              <a:t>Prohibited in cases where an employee is accused of sexually harassing a student</a:t>
            </a:r>
          </a:p>
          <a:p>
            <a:pPr lvl="1">
              <a:buClr>
                <a:schemeClr val="bg1"/>
              </a:buClr>
            </a:pPr>
            <a:r>
              <a:rPr lang="en-US" sz="2800" dirty="0">
                <a:solidFill>
                  <a:schemeClr val="bg1"/>
                </a:solidFill>
              </a:rPr>
              <a:t>Either party can withdraw at any time &amp; resume the formal complaint </a:t>
            </a:r>
            <a:r>
              <a:rPr lang="en-US" sz="2800" dirty="0" smtClean="0">
                <a:solidFill>
                  <a:schemeClr val="bg1"/>
                </a:solidFill>
              </a:rPr>
              <a:t>process</a:t>
            </a:r>
          </a:p>
          <a:p>
            <a:pPr lvl="1">
              <a:buClr>
                <a:schemeClr val="bg1"/>
              </a:buClr>
            </a:pPr>
            <a:r>
              <a:rPr lang="en-US" sz="2800" dirty="0" smtClean="0">
                <a:solidFill>
                  <a:schemeClr val="bg1"/>
                </a:solidFill>
              </a:rPr>
              <a:t>The informal resolution process – i.e. mediation or restorative justice process – is conducted by a trained facilitator</a:t>
            </a:r>
          </a:p>
          <a:p>
            <a:pPr lvl="1">
              <a:buClr>
                <a:schemeClr val="bg1"/>
              </a:buClr>
            </a:pPr>
            <a:r>
              <a:rPr lang="en-US" sz="2800" dirty="0" smtClean="0">
                <a:solidFill>
                  <a:schemeClr val="bg1"/>
                </a:solidFill>
              </a:rPr>
              <a:t>The resolution can include discipline against the respondent</a:t>
            </a:r>
            <a:endParaRPr lang="en-US" sz="2800" dirty="0"/>
          </a:p>
        </p:txBody>
      </p:sp>
    </p:spTree>
    <p:extLst>
      <p:ext uri="{BB962C8B-B14F-4D97-AF65-F5344CB8AC3E}">
        <p14:creationId xmlns:p14="http://schemas.microsoft.com/office/powerpoint/2010/main" val="1114962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1403497" y="1861583"/>
            <a:ext cx="9441711" cy="3785652"/>
          </a:xfrm>
          <a:prstGeom prst="rect">
            <a:avLst/>
          </a:prstGeom>
          <a:noFill/>
        </p:spPr>
        <p:txBody>
          <a:bodyPr wrap="square" rtlCol="0">
            <a:spAutoFit/>
          </a:bodyPr>
          <a:lstStyle/>
          <a:p>
            <a:pPr algn="ctr"/>
            <a:r>
              <a:rPr lang="en-US" sz="4800" dirty="0" smtClean="0">
                <a:solidFill>
                  <a:schemeClr val="bg1"/>
                </a:solidFill>
              </a:rPr>
              <a:t>DISCUSSION</a:t>
            </a:r>
          </a:p>
          <a:p>
            <a:r>
              <a:rPr lang="en-US" sz="4800" dirty="0" smtClean="0">
                <a:solidFill>
                  <a:schemeClr val="bg1"/>
                </a:solidFill>
              </a:rPr>
              <a:t>What are your concerns regarding victim safety, access to educational programs &amp; autonomy to request an investigation? </a:t>
            </a:r>
            <a:endParaRPr lang="en-US" sz="4800" dirty="0">
              <a:solidFill>
                <a:schemeClr val="bg1"/>
              </a:solidFill>
            </a:endParaRPr>
          </a:p>
        </p:txBody>
      </p:sp>
    </p:spTree>
    <p:extLst>
      <p:ext uri="{BB962C8B-B14F-4D97-AF65-F5344CB8AC3E}">
        <p14:creationId xmlns:p14="http://schemas.microsoft.com/office/powerpoint/2010/main" val="3036318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INVESTIGATIVE &amp; HEARING PROCEDURES</a:t>
            </a:r>
            <a:endParaRPr lang="en-US" dirty="0"/>
          </a:p>
        </p:txBody>
      </p:sp>
      <p:sp>
        <p:nvSpPr>
          <p:cNvPr id="3" name="Text Placeholder 2"/>
          <p:cNvSpPr>
            <a:spLocks noGrp="1"/>
          </p:cNvSpPr>
          <p:nvPr>
            <p:ph type="body" idx="1"/>
          </p:nvPr>
        </p:nvSpPr>
        <p:spPr/>
        <p:txBody>
          <a:bodyPr/>
          <a:lstStyle/>
          <a:p>
            <a:endParaRPr lang="en-US"/>
          </a:p>
        </p:txBody>
      </p:sp>
      <p:sp>
        <p:nvSpPr>
          <p:cNvPr id="4" name="Rectangle 3"/>
          <p:cNvSpPr/>
          <p:nvPr/>
        </p:nvSpPr>
        <p:spPr>
          <a:xfrm>
            <a:off x="5004194" y="3244334"/>
            <a:ext cx="2183611" cy="369332"/>
          </a:xfrm>
          <a:prstGeom prst="rect">
            <a:avLst/>
          </a:prstGeom>
        </p:spPr>
        <p:txBody>
          <a:bodyPr wrap="none">
            <a:spAutoFit/>
          </a:bodyPr>
          <a:lstStyle/>
          <a:p>
            <a:r>
              <a:rPr lang="en-US" dirty="0">
                <a:hlinkClick r:id="rId2"/>
              </a:rPr>
              <a:t>https://atixa.org/r3/</a:t>
            </a:r>
            <a:endParaRPr lang="en-US" dirty="0"/>
          </a:p>
        </p:txBody>
      </p:sp>
    </p:spTree>
    <p:extLst>
      <p:ext uri="{BB962C8B-B14F-4D97-AF65-F5344CB8AC3E}">
        <p14:creationId xmlns:p14="http://schemas.microsoft.com/office/powerpoint/2010/main" val="1665162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of officials required</a:t>
            </a:r>
            <a:endParaRPr lang="en-US" dirty="0"/>
          </a:p>
        </p:txBody>
      </p:sp>
      <p:sp>
        <p:nvSpPr>
          <p:cNvPr id="3" name="Content Placeholder 2"/>
          <p:cNvSpPr>
            <a:spLocks noGrp="1"/>
          </p:cNvSpPr>
          <p:nvPr>
            <p:ph idx="1"/>
          </p:nvPr>
        </p:nvSpPr>
        <p:spPr>
          <a:xfrm>
            <a:off x="497913" y="1645920"/>
            <a:ext cx="10772502" cy="4885509"/>
          </a:xfrm>
          <a:solidFill>
            <a:schemeClr val="accent1"/>
          </a:solidFill>
        </p:spPr>
        <p:txBody>
          <a:bodyPr>
            <a:normAutofit fontScale="55000" lnSpcReduction="20000"/>
          </a:bodyPr>
          <a:lstStyle/>
          <a:p>
            <a:pPr marL="0" indent="0">
              <a:buClr>
                <a:schemeClr val="bg1"/>
              </a:buClr>
              <a:buNone/>
            </a:pPr>
            <a:endParaRPr lang="en-US" dirty="0" smtClean="0"/>
          </a:p>
          <a:p>
            <a:pPr marL="0" indent="0">
              <a:buClr>
                <a:schemeClr val="bg1"/>
              </a:buClr>
              <a:buNone/>
            </a:pPr>
            <a:r>
              <a:rPr lang="en-US" sz="5800" u="sng" dirty="0" smtClean="0">
                <a:solidFill>
                  <a:schemeClr val="bg1"/>
                </a:solidFill>
              </a:rPr>
              <a:t>Mandates training for the following officials</a:t>
            </a:r>
            <a:r>
              <a:rPr lang="en-US" sz="5800" dirty="0" smtClean="0">
                <a:solidFill>
                  <a:schemeClr val="bg1"/>
                </a:solidFill>
              </a:rPr>
              <a:t>:</a:t>
            </a:r>
          </a:p>
          <a:p>
            <a:pPr lvl="1">
              <a:buClr>
                <a:schemeClr val="bg1"/>
              </a:buClr>
            </a:pPr>
            <a:r>
              <a:rPr lang="en-US" sz="5100" dirty="0" smtClean="0">
                <a:solidFill>
                  <a:schemeClr val="bg1"/>
                </a:solidFill>
              </a:rPr>
              <a:t>Title IX Coordinators</a:t>
            </a:r>
          </a:p>
          <a:p>
            <a:pPr lvl="1">
              <a:buClr>
                <a:schemeClr val="bg1"/>
              </a:buClr>
            </a:pPr>
            <a:r>
              <a:rPr lang="en-US" sz="5100" dirty="0" smtClean="0">
                <a:solidFill>
                  <a:schemeClr val="bg1"/>
                </a:solidFill>
              </a:rPr>
              <a:t>Investigators</a:t>
            </a:r>
          </a:p>
          <a:p>
            <a:pPr lvl="1">
              <a:buClr>
                <a:schemeClr val="bg1"/>
              </a:buClr>
            </a:pPr>
            <a:r>
              <a:rPr lang="en-US" sz="5100" dirty="0" smtClean="0">
                <a:solidFill>
                  <a:schemeClr val="bg1"/>
                </a:solidFill>
              </a:rPr>
              <a:t>Decision-makers</a:t>
            </a:r>
          </a:p>
          <a:p>
            <a:pPr lvl="1">
              <a:buClr>
                <a:schemeClr val="bg1"/>
              </a:buClr>
            </a:pPr>
            <a:r>
              <a:rPr lang="en-US" sz="5100" dirty="0" smtClean="0">
                <a:solidFill>
                  <a:schemeClr val="bg1"/>
                </a:solidFill>
              </a:rPr>
              <a:t>Facilitators of informal resolution process</a:t>
            </a:r>
          </a:p>
          <a:p>
            <a:pPr lvl="1">
              <a:buClr>
                <a:schemeClr val="bg1"/>
              </a:buClr>
            </a:pPr>
            <a:endParaRPr lang="en-US" sz="5100" u="sng" dirty="0" smtClean="0">
              <a:solidFill>
                <a:schemeClr val="bg1"/>
              </a:solidFill>
            </a:endParaRPr>
          </a:p>
          <a:p>
            <a:pPr marL="128016" lvl="1" indent="0">
              <a:buClr>
                <a:schemeClr val="bg1"/>
              </a:buClr>
              <a:buNone/>
            </a:pPr>
            <a:r>
              <a:rPr lang="en-US" sz="5100" u="sng" dirty="0" smtClean="0">
                <a:solidFill>
                  <a:schemeClr val="bg1"/>
                </a:solidFill>
              </a:rPr>
              <a:t>Mandatory Training Topics</a:t>
            </a:r>
          </a:p>
          <a:p>
            <a:pPr lvl="1">
              <a:buClr>
                <a:schemeClr val="bg1"/>
              </a:buClr>
            </a:pPr>
            <a:r>
              <a:rPr lang="en-US" sz="5100" dirty="0" smtClean="0">
                <a:solidFill>
                  <a:schemeClr val="bg1"/>
                </a:solidFill>
              </a:rPr>
              <a:t>Scope of institution’s education program or activity</a:t>
            </a:r>
          </a:p>
          <a:p>
            <a:pPr lvl="1">
              <a:buClr>
                <a:schemeClr val="bg1"/>
              </a:buClr>
            </a:pPr>
            <a:r>
              <a:rPr lang="en-US" sz="5100" dirty="0" smtClean="0">
                <a:solidFill>
                  <a:schemeClr val="bg1"/>
                </a:solidFill>
              </a:rPr>
              <a:t>Issues of relevance, including application of rape shield provision</a:t>
            </a:r>
          </a:p>
          <a:p>
            <a:pPr lvl="1">
              <a:buClr>
                <a:schemeClr val="bg1"/>
              </a:buClr>
            </a:pPr>
            <a:r>
              <a:rPr lang="en-US" sz="5100" dirty="0" smtClean="0">
                <a:solidFill>
                  <a:schemeClr val="bg1"/>
                </a:solidFill>
              </a:rPr>
              <a:t>How to conduct grievance process</a:t>
            </a:r>
          </a:p>
          <a:p>
            <a:pPr marL="128016" lvl="1" indent="0">
              <a:buClr>
                <a:schemeClr val="bg1"/>
              </a:buClr>
              <a:buNone/>
            </a:pPr>
            <a:endParaRPr lang="en-US" sz="5100" dirty="0" smtClean="0">
              <a:solidFill>
                <a:schemeClr val="bg1"/>
              </a:solidFill>
            </a:endParaRPr>
          </a:p>
          <a:p>
            <a:pPr marL="128016" lvl="1" indent="0">
              <a:buClr>
                <a:schemeClr val="bg1"/>
              </a:buClr>
              <a:buNone/>
            </a:pPr>
            <a:r>
              <a:rPr lang="en-US" sz="5100" dirty="0" smtClean="0">
                <a:solidFill>
                  <a:schemeClr val="bg1"/>
                </a:solidFill>
              </a:rPr>
              <a:t>**Prohibited from receiving training that “relies” on sex stereotypes.</a:t>
            </a:r>
            <a:endParaRPr lang="en-US" sz="5100" dirty="0">
              <a:solidFill>
                <a:schemeClr val="bg1"/>
              </a:solidFill>
            </a:endParaRPr>
          </a:p>
        </p:txBody>
      </p:sp>
    </p:spTree>
    <p:extLst>
      <p:ext uri="{BB962C8B-B14F-4D97-AF65-F5344CB8AC3E}">
        <p14:creationId xmlns:p14="http://schemas.microsoft.com/office/powerpoint/2010/main" val="4048220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Timeframe of investigation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704209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4510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OF NON-RESPONSIBILITY OF RESPONDENT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513776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2651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standard of proof permitted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6184620"/>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89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Sccadvasa</a:t>
            </a:r>
            <a:r>
              <a:rPr lang="en-US" dirty="0" smtClean="0"/>
              <a:t> title ix services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1340774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2098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procedures &amp; Evidence review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6570302"/>
              </p:ext>
            </p:extLst>
          </p:nvPr>
        </p:nvGraphicFramePr>
        <p:xfrm>
          <a:off x="365759" y="2084832"/>
          <a:ext cx="10378441" cy="452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5462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 hearings, cross-examination &amp; Advisors of choice required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7563953"/>
              </p:ext>
            </p:extLst>
          </p:nvPr>
        </p:nvGraphicFramePr>
        <p:xfrm>
          <a:off x="1023938" y="2084832"/>
          <a:ext cx="9720262" cy="4223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4555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Prior sexual history</a:t>
            </a:r>
            <a:endParaRPr lang="en-US" dirty="0"/>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3200" dirty="0">
                <a:solidFill>
                  <a:schemeClr val="bg1"/>
                </a:solidFill>
              </a:rPr>
              <a:t>E</a:t>
            </a:r>
            <a:r>
              <a:rPr lang="en-US" sz="3200" dirty="0" smtClean="0">
                <a:solidFill>
                  <a:schemeClr val="bg1"/>
                </a:solidFill>
              </a:rPr>
              <a:t>vidence </a:t>
            </a:r>
            <a:r>
              <a:rPr lang="en-US" sz="3200" dirty="0">
                <a:solidFill>
                  <a:schemeClr val="bg1"/>
                </a:solidFill>
              </a:rPr>
              <a:t>of prior sexual </a:t>
            </a:r>
            <a:r>
              <a:rPr lang="en-US" sz="3200" dirty="0" smtClean="0">
                <a:solidFill>
                  <a:schemeClr val="bg1"/>
                </a:solidFill>
              </a:rPr>
              <a:t>history with other persons is not permitted.</a:t>
            </a:r>
          </a:p>
          <a:p>
            <a:pPr marL="0" indent="0">
              <a:buNone/>
            </a:pPr>
            <a:r>
              <a:rPr lang="en-US" sz="3200" dirty="0" smtClean="0">
                <a:solidFill>
                  <a:schemeClr val="bg1"/>
                </a:solidFill>
              </a:rPr>
              <a:t>HOWEVER it is permitted to ask questions re:</a:t>
            </a:r>
          </a:p>
          <a:p>
            <a:pPr marL="0" indent="0">
              <a:buNone/>
            </a:pPr>
            <a:r>
              <a:rPr lang="en-US" sz="3200" dirty="0" smtClean="0">
                <a:solidFill>
                  <a:schemeClr val="bg1"/>
                </a:solidFill>
              </a:rPr>
              <a:t> </a:t>
            </a:r>
            <a:r>
              <a:rPr lang="en-US" sz="3200" dirty="0">
                <a:solidFill>
                  <a:schemeClr val="bg1"/>
                </a:solidFill>
              </a:rPr>
              <a:t>– </a:t>
            </a:r>
            <a:r>
              <a:rPr lang="en-US" sz="3200" dirty="0" smtClean="0">
                <a:solidFill>
                  <a:schemeClr val="bg1"/>
                </a:solidFill>
              </a:rPr>
              <a:t>complainants </a:t>
            </a:r>
            <a:r>
              <a:rPr lang="en-US" sz="3200" dirty="0">
                <a:solidFill>
                  <a:schemeClr val="bg1"/>
                </a:solidFill>
              </a:rPr>
              <a:t>“dating or romantic” </a:t>
            </a:r>
            <a:r>
              <a:rPr lang="en-US" sz="3200" dirty="0" smtClean="0">
                <a:solidFill>
                  <a:schemeClr val="bg1"/>
                </a:solidFill>
              </a:rPr>
              <a:t>history with other people </a:t>
            </a:r>
          </a:p>
          <a:p>
            <a:pPr marL="0" indent="0">
              <a:buNone/>
            </a:pPr>
            <a:r>
              <a:rPr lang="en-US" sz="3200" dirty="0" smtClean="0">
                <a:solidFill>
                  <a:schemeClr val="bg1"/>
                </a:solidFill>
              </a:rPr>
              <a:t> - complainant’s </a:t>
            </a:r>
            <a:r>
              <a:rPr lang="en-US" sz="3200" dirty="0">
                <a:solidFill>
                  <a:schemeClr val="bg1"/>
                </a:solidFill>
              </a:rPr>
              <a:t>prior sexual history with </a:t>
            </a:r>
            <a:r>
              <a:rPr lang="en-US" sz="3200" dirty="0" smtClean="0">
                <a:solidFill>
                  <a:schemeClr val="bg1"/>
                </a:solidFill>
              </a:rPr>
              <a:t>respondent in order </a:t>
            </a:r>
            <a:r>
              <a:rPr lang="en-US" sz="3200" dirty="0">
                <a:solidFill>
                  <a:schemeClr val="bg1"/>
                </a:solidFill>
              </a:rPr>
              <a:t>to prove </a:t>
            </a:r>
            <a:r>
              <a:rPr lang="en-US" sz="3200" dirty="0" smtClean="0">
                <a:solidFill>
                  <a:schemeClr val="bg1"/>
                </a:solidFill>
              </a:rPr>
              <a:t>consent</a:t>
            </a:r>
            <a:endParaRPr lang="en-US" sz="3200" dirty="0">
              <a:solidFill>
                <a:schemeClr val="bg1"/>
              </a:solidFill>
            </a:endParaRPr>
          </a:p>
          <a:p>
            <a:endParaRPr lang="en-US" dirty="0"/>
          </a:p>
        </p:txBody>
      </p:sp>
    </p:spTree>
    <p:extLst>
      <p:ext uri="{BB962C8B-B14F-4D97-AF65-F5344CB8AC3E}">
        <p14:creationId xmlns:p14="http://schemas.microsoft.com/office/powerpoint/2010/main" val="2498503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Exclusions of evidence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5628868"/>
              </p:ext>
            </p:extLst>
          </p:nvPr>
        </p:nvGraphicFramePr>
        <p:xfrm>
          <a:off x="1023938" y="1850066"/>
          <a:ext cx="9720262" cy="4458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9478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1403497" y="1861583"/>
            <a:ext cx="9441711" cy="3046988"/>
          </a:xfrm>
          <a:prstGeom prst="rect">
            <a:avLst/>
          </a:prstGeom>
          <a:noFill/>
        </p:spPr>
        <p:txBody>
          <a:bodyPr wrap="square" rtlCol="0">
            <a:spAutoFit/>
          </a:bodyPr>
          <a:lstStyle/>
          <a:p>
            <a:pPr algn="ctr"/>
            <a:r>
              <a:rPr lang="en-US" sz="4800" dirty="0" smtClean="0">
                <a:solidFill>
                  <a:prstClr val="white"/>
                </a:solidFill>
              </a:rPr>
              <a:t>DISCUSSION</a:t>
            </a:r>
          </a:p>
          <a:p>
            <a:r>
              <a:rPr lang="en-US" sz="4800" dirty="0" smtClean="0">
                <a:solidFill>
                  <a:prstClr val="white"/>
                </a:solidFill>
              </a:rPr>
              <a:t>What can we do to prepare &amp; support victims in formal complaint process or informal resolution process?</a:t>
            </a:r>
            <a:endParaRPr lang="en-US" sz="4800" dirty="0">
              <a:solidFill>
                <a:prstClr val="white"/>
              </a:solidFill>
            </a:endParaRPr>
          </a:p>
        </p:txBody>
      </p:sp>
    </p:spTree>
    <p:extLst>
      <p:ext uri="{BB962C8B-B14F-4D97-AF65-F5344CB8AC3E}">
        <p14:creationId xmlns:p14="http://schemas.microsoft.com/office/powerpoint/2010/main" val="273130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to follow</a:t>
            </a:r>
            <a:endParaRPr lang="en-US" dirty="0"/>
          </a:p>
        </p:txBody>
      </p:sp>
      <p:sp>
        <p:nvSpPr>
          <p:cNvPr id="3" name="Content Placeholder 2"/>
          <p:cNvSpPr>
            <a:spLocks noGrp="1"/>
          </p:cNvSpPr>
          <p:nvPr>
            <p:ph idx="1"/>
          </p:nvPr>
        </p:nvSpPr>
        <p:spPr/>
        <p:txBody>
          <a:bodyPr/>
          <a:lstStyle/>
          <a:p>
            <a:r>
              <a:rPr lang="en-US" sz="4000" dirty="0" smtClean="0"/>
              <a:t>SUNY – Student Conduct Institute – Joint Guidance on Federal Title IX Regulations</a:t>
            </a:r>
          </a:p>
          <a:p>
            <a:pPr lvl="1"/>
            <a:r>
              <a:rPr lang="en-US" sz="3600" dirty="0">
                <a:hlinkClick r:id="rId2"/>
              </a:rPr>
              <a:t>https://system.suny.edu/sci/tix2020</a:t>
            </a:r>
            <a:r>
              <a:rPr lang="en-US" sz="3600" dirty="0" smtClean="0">
                <a:hlinkClick r:id="rId2"/>
              </a:rPr>
              <a:t>/</a:t>
            </a:r>
            <a:endParaRPr lang="en-US" sz="3600" dirty="0" smtClean="0"/>
          </a:p>
          <a:p>
            <a:pPr lvl="1"/>
            <a:endParaRPr lang="en-US" sz="3600" dirty="0"/>
          </a:p>
          <a:p>
            <a:pPr marL="128016" lvl="1" indent="0">
              <a:buNone/>
            </a:pPr>
            <a:r>
              <a:rPr lang="en-US" sz="3600" dirty="0" smtClean="0"/>
              <a:t>ATIXA -  2020 </a:t>
            </a:r>
            <a:r>
              <a:rPr lang="en-US" sz="3600" dirty="0" err="1" smtClean="0"/>
              <a:t>Regs</a:t>
            </a:r>
            <a:r>
              <a:rPr lang="en-US" sz="3600" dirty="0" smtClean="0"/>
              <a:t> Rapid Response – Resource Center</a:t>
            </a:r>
          </a:p>
          <a:p>
            <a:pPr lvl="1"/>
            <a:r>
              <a:rPr lang="en-US" sz="3600" dirty="0">
                <a:hlinkClick r:id="rId3"/>
              </a:rPr>
              <a:t>https://atixa.org/r3/</a:t>
            </a:r>
            <a:endParaRPr lang="en-US" sz="3600" dirty="0" smtClean="0"/>
          </a:p>
          <a:p>
            <a:pPr marL="128016" lvl="1" indent="0">
              <a:buNone/>
            </a:pPr>
            <a:endParaRPr lang="en-US" dirty="0"/>
          </a:p>
        </p:txBody>
      </p:sp>
    </p:spTree>
    <p:extLst>
      <p:ext uri="{BB962C8B-B14F-4D97-AF65-F5344CB8AC3E}">
        <p14:creationId xmlns:p14="http://schemas.microsoft.com/office/powerpoint/2010/main" val="2598775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1024128" y="1782305"/>
            <a:ext cx="9720073" cy="4527055"/>
          </a:xfrm>
        </p:spPr>
        <p:txBody>
          <a:bodyPr>
            <a:noAutofit/>
          </a:bodyPr>
          <a:lstStyle/>
          <a:p>
            <a:endParaRPr lang="en-US" sz="3200" dirty="0" smtClean="0"/>
          </a:p>
          <a:p>
            <a:r>
              <a:rPr lang="en-US" sz="3200" dirty="0" smtClean="0"/>
              <a:t>Web:  	</a:t>
            </a:r>
            <a:r>
              <a:rPr lang="en-US" sz="3200" dirty="0" smtClean="0">
                <a:hlinkClick r:id="rId3"/>
              </a:rPr>
              <a:t>www.sccadvasa.org</a:t>
            </a:r>
            <a:r>
              <a:rPr lang="en-US" sz="3200" dirty="0" smtClean="0"/>
              <a:t> </a:t>
            </a:r>
          </a:p>
          <a:p>
            <a:r>
              <a:rPr lang="en-US" sz="3200" dirty="0" smtClean="0"/>
              <a:t>Office: 	803-256-2900</a:t>
            </a:r>
            <a:endParaRPr lang="en-US" sz="3200" dirty="0"/>
          </a:p>
          <a:p>
            <a:r>
              <a:rPr lang="en-US" sz="3200" dirty="0" smtClean="0"/>
              <a:t>For members’ contact info:</a:t>
            </a:r>
            <a:r>
              <a:rPr lang="en-US" sz="3200" dirty="0">
                <a:hlinkClick r:id="rId4"/>
              </a:rPr>
              <a:t> www.sccadvasa.org/Get-Help</a:t>
            </a:r>
            <a:r>
              <a:rPr lang="en-US" sz="3200" dirty="0" smtClean="0">
                <a:hlinkClick r:id="rId4"/>
              </a:rPr>
              <a:t>/</a:t>
            </a:r>
            <a:endParaRPr lang="en-US" sz="3200" dirty="0" smtClean="0"/>
          </a:p>
          <a:p>
            <a:r>
              <a:rPr lang="en-US" sz="3200" dirty="0" smtClean="0"/>
              <a:t>24-hour crisis:</a:t>
            </a:r>
          </a:p>
          <a:p>
            <a:pPr lvl="8"/>
            <a:r>
              <a:rPr lang="en-US" sz="3200" dirty="0" smtClean="0"/>
              <a:t>National Sexual Assault Hotline 800-656-4673</a:t>
            </a:r>
          </a:p>
          <a:p>
            <a:pPr lvl="8"/>
            <a:r>
              <a:rPr lang="en-US" sz="3200" dirty="0" smtClean="0"/>
              <a:t>National Domestic Violence Hotline 800-799-7233</a:t>
            </a:r>
            <a:endParaRPr lang="en-US" sz="3200" dirty="0"/>
          </a:p>
        </p:txBody>
      </p:sp>
      <p:pic>
        <p:nvPicPr>
          <p:cNvPr id="4" name="Picture 3"/>
          <p:cNvPicPr>
            <a:picLocks noChangeAspect="1"/>
          </p:cNvPicPr>
          <p:nvPr/>
        </p:nvPicPr>
        <p:blipFill>
          <a:blip r:embed="rId5"/>
          <a:stretch>
            <a:fillRect/>
          </a:stretch>
        </p:blipFill>
        <p:spPr>
          <a:xfrm>
            <a:off x="2587082" y="268467"/>
            <a:ext cx="6043961" cy="1889924"/>
          </a:xfrm>
          <a:prstGeom prst="rect">
            <a:avLst/>
          </a:prstGeom>
        </p:spPr>
      </p:pic>
    </p:spTree>
    <p:extLst>
      <p:ext uri="{BB962C8B-B14F-4D97-AF65-F5344CB8AC3E}">
        <p14:creationId xmlns:p14="http://schemas.microsoft.com/office/powerpoint/2010/main" val="2059263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&amp; status of title ix regulations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2860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title ix?</a:t>
            </a:r>
            <a:endParaRPr lang="en-US" dirty="0"/>
          </a:p>
        </p:txBody>
      </p:sp>
      <p:sp>
        <p:nvSpPr>
          <p:cNvPr id="3" name="Content Placeholder 2"/>
          <p:cNvSpPr>
            <a:spLocks noGrp="1"/>
          </p:cNvSpPr>
          <p:nvPr>
            <p:ph idx="4294967295"/>
          </p:nvPr>
        </p:nvSpPr>
        <p:spPr>
          <a:xfrm>
            <a:off x="2754630" y="1573911"/>
            <a:ext cx="6012180" cy="1543050"/>
          </a:xfrm>
        </p:spPr>
        <p:txBody>
          <a:bodyPr>
            <a:normAutofit/>
          </a:bodyPr>
          <a:lstStyle/>
          <a:p>
            <a:pPr algn="ctr"/>
            <a:r>
              <a:rPr lang="en-US" sz="3200" u="sng" dirty="0"/>
              <a:t>Title IX of the Education Amendments of </a:t>
            </a:r>
            <a:r>
              <a:rPr lang="en-US" sz="3200" u="sng" dirty="0" smtClean="0"/>
              <a:t>1972</a:t>
            </a:r>
          </a:p>
          <a:p>
            <a:r>
              <a:rPr lang="en-US" dirty="0" smtClean="0"/>
              <a:t> </a:t>
            </a:r>
          </a:p>
          <a:p>
            <a:endParaRPr lang="en-US" dirty="0" smtClean="0"/>
          </a:p>
          <a:p>
            <a:pPr lvl="2"/>
            <a:endParaRPr lang="en-US" dirty="0"/>
          </a:p>
        </p:txBody>
      </p:sp>
      <p:graphicFrame>
        <p:nvGraphicFramePr>
          <p:cNvPr id="7" name="Diagram 6"/>
          <p:cNvGraphicFramePr/>
          <p:nvPr>
            <p:extLst>
              <p:ext uri="{D42A27DB-BD31-4B8C-83A1-F6EECF244321}">
                <p14:modId xmlns:p14="http://schemas.microsoft.com/office/powerpoint/2010/main" val="2988037529"/>
              </p:ext>
            </p:extLst>
          </p:nvPr>
        </p:nvGraphicFramePr>
        <p:xfrm>
          <a:off x="3646170" y="2800350"/>
          <a:ext cx="4354830" cy="3531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extLst>
              <p:ext uri="{D42A27DB-BD31-4B8C-83A1-F6EECF244321}">
                <p14:modId xmlns:p14="http://schemas.microsoft.com/office/powerpoint/2010/main" val="1086037300"/>
              </p:ext>
            </p:extLst>
          </p:nvPr>
        </p:nvGraphicFramePr>
        <p:xfrm>
          <a:off x="594360" y="2800350"/>
          <a:ext cx="3051810" cy="32804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Flowchart: Process 14"/>
          <p:cNvSpPr/>
          <p:nvPr/>
        </p:nvSpPr>
        <p:spPr>
          <a:xfrm>
            <a:off x="8321041" y="2800350"/>
            <a:ext cx="3051809" cy="3144854"/>
          </a:xfrm>
          <a:prstGeom prst="flowChartProcess">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8606790" y="3495614"/>
            <a:ext cx="2446020" cy="1754326"/>
          </a:xfrm>
          <a:prstGeom prst="rect">
            <a:avLst/>
          </a:prstGeom>
          <a:noFill/>
        </p:spPr>
        <p:txBody>
          <a:bodyPr wrap="square" rtlCol="0">
            <a:spAutoFit/>
          </a:bodyPr>
          <a:lstStyle/>
          <a:p>
            <a:pPr algn="ctr"/>
            <a:r>
              <a:rPr lang="en-US" dirty="0" smtClean="0">
                <a:solidFill>
                  <a:schemeClr val="bg1"/>
                </a:solidFill>
              </a:rPr>
              <a:t>Enforced By:</a:t>
            </a:r>
          </a:p>
          <a:p>
            <a:endParaRPr lang="en-US" dirty="0">
              <a:solidFill>
                <a:schemeClr val="bg1"/>
              </a:solidFill>
            </a:endParaRPr>
          </a:p>
          <a:p>
            <a:pPr marL="285750" indent="-285750">
              <a:buFont typeface="Arial" panose="020B0604020202020204" pitchFamily="34" charset="0"/>
              <a:buChar char="•"/>
            </a:pPr>
            <a:r>
              <a:rPr lang="en-US" dirty="0" smtClean="0">
                <a:solidFill>
                  <a:schemeClr val="bg1"/>
                </a:solidFill>
              </a:rPr>
              <a:t>US </a:t>
            </a:r>
            <a:r>
              <a:rPr lang="en-US" dirty="0" err="1" smtClean="0">
                <a:solidFill>
                  <a:schemeClr val="bg1"/>
                </a:solidFill>
              </a:rPr>
              <a:t>Dept</a:t>
            </a:r>
            <a:r>
              <a:rPr lang="en-US" dirty="0" smtClean="0">
                <a:solidFill>
                  <a:schemeClr val="bg1"/>
                </a:solidFill>
              </a:rPr>
              <a:t> of Educ., Office of Civil Rights</a:t>
            </a:r>
          </a:p>
          <a:p>
            <a:pPr marL="285750" indent="-285750">
              <a:buFont typeface="Arial" panose="020B0604020202020204" pitchFamily="34" charset="0"/>
              <a:buChar char="•"/>
            </a:pPr>
            <a:r>
              <a:rPr lang="en-US" dirty="0" smtClean="0">
                <a:solidFill>
                  <a:schemeClr val="bg1"/>
                </a:solidFill>
              </a:rPr>
              <a:t>US EEOC</a:t>
            </a:r>
          </a:p>
          <a:p>
            <a:pPr marL="285750" indent="-285750">
              <a:buFont typeface="Arial" panose="020B0604020202020204" pitchFamily="34" charset="0"/>
              <a:buChar char="•"/>
            </a:pPr>
            <a:r>
              <a:rPr lang="en-US" dirty="0" smtClean="0">
                <a:solidFill>
                  <a:schemeClr val="bg1"/>
                </a:solidFill>
              </a:rPr>
              <a:t>Private litigation</a:t>
            </a:r>
            <a:endParaRPr lang="en-US" dirty="0">
              <a:solidFill>
                <a:schemeClr val="bg1"/>
              </a:solidFill>
            </a:endParaRPr>
          </a:p>
        </p:txBody>
      </p:sp>
    </p:spTree>
    <p:extLst>
      <p:ext uri="{BB962C8B-B14F-4D97-AF65-F5344CB8AC3E}">
        <p14:creationId xmlns:p14="http://schemas.microsoft.com/office/powerpoint/2010/main" val="373501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department of education guidance on title ix</a:t>
            </a:r>
            <a:endParaRPr lang="en-US" dirty="0"/>
          </a:p>
        </p:txBody>
      </p:sp>
      <p:graphicFrame>
        <p:nvGraphicFramePr>
          <p:cNvPr id="4" name="Diagram 3"/>
          <p:cNvGraphicFramePr/>
          <p:nvPr>
            <p:extLst>
              <p:ext uri="{D42A27DB-BD31-4B8C-83A1-F6EECF244321}">
                <p14:modId xmlns:p14="http://schemas.microsoft.com/office/powerpoint/2010/main" val="303547335"/>
              </p:ext>
            </p:extLst>
          </p:nvPr>
        </p:nvGraphicFramePr>
        <p:xfrm>
          <a:off x="765810" y="1988820"/>
          <a:ext cx="9864090" cy="4869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975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&amp; status of new title ix regulations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2300003"/>
              </p:ext>
            </p:extLst>
          </p:nvPr>
        </p:nvGraphicFramePr>
        <p:xfrm>
          <a:off x="2193105" y="2100834"/>
          <a:ext cx="7382117" cy="4514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086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litigation against the regulations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4796189"/>
              </p:ext>
            </p:extLst>
          </p:nvPr>
        </p:nvGraphicFramePr>
        <p:xfrm>
          <a:off x="1023938" y="2084832"/>
          <a:ext cx="9205912" cy="4167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22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the scope of title ix</a:t>
            </a:r>
            <a:endParaRPr lang="en-US" dirty="0"/>
          </a:p>
        </p:txBody>
      </p:sp>
      <p:sp>
        <p:nvSpPr>
          <p:cNvPr id="3" name="Text Placeholder 2"/>
          <p:cNvSpPr>
            <a:spLocks noGrp="1"/>
          </p:cNvSpPr>
          <p:nvPr>
            <p:ph type="body" idx="1"/>
          </p:nvPr>
        </p:nvSpPr>
        <p:spPr/>
        <p:txBody>
          <a:bodyPr/>
          <a:lstStyle/>
          <a:p>
            <a:endParaRPr lang="en-US"/>
          </a:p>
        </p:txBody>
      </p:sp>
      <p:sp>
        <p:nvSpPr>
          <p:cNvPr id="4" name="Rectangle 3"/>
          <p:cNvSpPr/>
          <p:nvPr/>
        </p:nvSpPr>
        <p:spPr>
          <a:xfrm>
            <a:off x="4288390" y="3244334"/>
            <a:ext cx="3615220" cy="369332"/>
          </a:xfrm>
          <a:prstGeom prst="rect">
            <a:avLst/>
          </a:prstGeom>
        </p:spPr>
        <p:txBody>
          <a:bodyPr wrap="none">
            <a:spAutoFit/>
          </a:bodyPr>
          <a:lstStyle/>
          <a:p>
            <a:r>
              <a:rPr lang="en-US" dirty="0">
                <a:hlinkClick r:id="rId2"/>
              </a:rPr>
              <a:t>https://system.suny.edu/sci/tix2020/</a:t>
            </a:r>
            <a:endParaRPr lang="en-US" dirty="0"/>
          </a:p>
        </p:txBody>
      </p:sp>
    </p:spTree>
    <p:extLst>
      <p:ext uri="{BB962C8B-B14F-4D97-AF65-F5344CB8AC3E}">
        <p14:creationId xmlns:p14="http://schemas.microsoft.com/office/powerpoint/2010/main" val="3965319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Theme1" id="{B09B4F19-9E19-40EA-8E45-EEB308105CD2}" vid="{EAA24933-5FE3-40D5-8580-9AFD937935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A914526DDB0E4DB43275D89A871309" ma:contentTypeVersion="2" ma:contentTypeDescription="Create a new document." ma:contentTypeScope="" ma:versionID="2cd117029f29bfb3df3420927f17f4fc">
  <xsd:schema xmlns:xsd="http://www.w3.org/2001/XMLSchema" xmlns:xs="http://www.w3.org/2001/XMLSchema" xmlns:p="http://schemas.microsoft.com/office/2006/metadata/properties" xmlns:ns2="9da3cefb-98c2-40d6-98f5-bb1d45f42948" targetNamespace="http://schemas.microsoft.com/office/2006/metadata/properties" ma:root="true" ma:fieldsID="44ce9433d3bfe35bf2572e2fbacb8009" ns2:_="">
    <xsd:import namespace="9da3cefb-98c2-40d6-98f5-bb1d45f4294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3cefb-98c2-40d6-98f5-bb1d45f429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2DB8FD-DB7E-42EC-AC11-12B75459E8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3cefb-98c2-40d6-98f5-bb1d45f429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DC5B9C-CD94-4C42-9614-7AF2C03D79A0}">
  <ds:schemaRefs>
    <ds:schemaRef ds:uri="9da3cefb-98c2-40d6-98f5-bb1d45f42948"/>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A443781-3EE4-40F5-AEA3-26C3BCFCE3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2427</TotalTime>
  <Words>1979</Words>
  <Application>Microsoft Office PowerPoint</Application>
  <PresentationFormat>Widescreen</PresentationFormat>
  <Paragraphs>248</Paragraphs>
  <Slides>36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Tw Cen MT</vt:lpstr>
      <vt:lpstr>Tw Cen MT Condensed</vt:lpstr>
      <vt:lpstr>Wingdings</vt:lpstr>
      <vt:lpstr>Wingdings 3</vt:lpstr>
      <vt:lpstr>Theme1</vt:lpstr>
      <vt:lpstr>Understanding the new title ix regulations in higher education</vt:lpstr>
      <vt:lpstr>SCCADVASA title ix project team</vt:lpstr>
      <vt:lpstr>Sccadvasa title ix services</vt:lpstr>
      <vt:lpstr>History &amp; status of title ix regulations</vt:lpstr>
      <vt:lpstr>What is title ix?</vt:lpstr>
      <vt:lpstr>History of department of education guidance on title ix</vt:lpstr>
      <vt:lpstr>History &amp; status of new title ix regulations</vt:lpstr>
      <vt:lpstr>Pending litigation against the regulations</vt:lpstr>
      <vt:lpstr>Narrowing the scope of title ix</vt:lpstr>
      <vt:lpstr>adopts the more restrictive liability standard required for private lawsuits</vt:lpstr>
      <vt:lpstr>When is sexual harassment covered by title ix?</vt:lpstr>
      <vt:lpstr>New definition of sexual harassment</vt:lpstr>
      <vt:lpstr>offenses defined by the Clery Act</vt:lpstr>
      <vt:lpstr>offenses defined by VAWA</vt:lpstr>
      <vt:lpstr>Heightened notice requirement to trigger title ix obligations</vt:lpstr>
      <vt:lpstr>Excluded incident locations, even if results in hostile educ. environment </vt:lpstr>
      <vt:lpstr>victim who leaves school not permitted to file complaint</vt:lpstr>
      <vt:lpstr>School may dismiss complaint if respondent leaves</vt:lpstr>
      <vt:lpstr>RELIGIOUS EXEMPTION REMAINs available</vt:lpstr>
      <vt:lpstr>PowerPoint Presentation</vt:lpstr>
      <vt:lpstr>supportive measures &amp; Emergency removal</vt:lpstr>
      <vt:lpstr>Victim confidentiality &amp; autonomy</vt:lpstr>
      <vt:lpstr>Informal resolution process</vt:lpstr>
      <vt:lpstr>PowerPoint Presentation</vt:lpstr>
      <vt:lpstr>NEW INVESTIGATIVE &amp; HEARING PROCEDURES</vt:lpstr>
      <vt:lpstr>Training of officials required</vt:lpstr>
      <vt:lpstr>Timeframe of investigation</vt:lpstr>
      <vt:lpstr>PRESUMPTION OF NON-RESPONSIBILITY OF RESPONDENT</vt:lpstr>
      <vt:lpstr>Higher standard of proof permitted</vt:lpstr>
      <vt:lpstr>Investigation procedures &amp; Evidence review</vt:lpstr>
      <vt:lpstr>Live hearings, cross-examination &amp; Advisors of choice required</vt:lpstr>
      <vt:lpstr>Evidence of Prior sexual history</vt:lpstr>
      <vt:lpstr>Exclusions of evidence</vt:lpstr>
      <vt:lpstr>PowerPoint Presentation</vt:lpstr>
      <vt:lpstr>Resources to follow</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collective voice promoting the prevention of domestic violence and sexual assault in South Carolina.</dc:title>
  <dc:creator>Katie Reid</dc:creator>
  <cp:lastModifiedBy>Hannah Stewart</cp:lastModifiedBy>
  <cp:revision>121</cp:revision>
  <dcterms:created xsi:type="dcterms:W3CDTF">2018-10-03T19:46:32Z</dcterms:created>
  <dcterms:modified xsi:type="dcterms:W3CDTF">2020-06-26T19:49:07Z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0x0101003CA914526DDB0E4DB43275D89A871309</vt:lpwstr>
  </property>
</Properties>
</file>